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1"/>
  </p:notesMasterIdLst>
  <p:sldIdLst>
    <p:sldId id="256" r:id="rId2"/>
    <p:sldId id="289" r:id="rId3"/>
    <p:sldId id="258" r:id="rId4"/>
    <p:sldId id="262" r:id="rId5"/>
    <p:sldId id="260" r:id="rId6"/>
    <p:sldId id="261" r:id="rId7"/>
    <p:sldId id="291" r:id="rId8"/>
    <p:sldId id="292" r:id="rId9"/>
    <p:sldId id="264" r:id="rId10"/>
    <p:sldId id="273" r:id="rId11"/>
    <p:sldId id="294" r:id="rId12"/>
    <p:sldId id="266" r:id="rId13"/>
    <p:sldId id="285" r:id="rId14"/>
    <p:sldId id="274" r:id="rId15"/>
    <p:sldId id="288" r:id="rId16"/>
    <p:sldId id="287" r:id="rId17"/>
    <p:sldId id="275" r:id="rId18"/>
    <p:sldId id="280" r:id="rId19"/>
    <p:sldId id="278" r:id="rId20"/>
    <p:sldId id="276" r:id="rId21"/>
    <p:sldId id="277" r:id="rId22"/>
    <p:sldId id="279" r:id="rId23"/>
    <p:sldId id="281" r:id="rId24"/>
    <p:sldId id="282" r:id="rId25"/>
    <p:sldId id="283" r:id="rId26"/>
    <p:sldId id="28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90" r:id="rId35"/>
    <p:sldId id="293" r:id="rId36"/>
    <p:sldId id="267" r:id="rId37"/>
    <p:sldId id="268" r:id="rId38"/>
    <p:sldId id="269" r:id="rId39"/>
    <p:sldId id="27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D6C93-0E8D-47DB-9EE5-A051407FBC29}" type="doc">
      <dgm:prSet loTypeId="urn:microsoft.com/office/officeart/2005/8/layout/orgChart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37620E-42B8-4E1F-9B7A-E21CEF377824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Linear Actuator</a:t>
          </a:r>
        </a:p>
      </dgm:t>
    </dgm:pt>
    <dgm:pt modelId="{7249A387-B7BD-4FA8-A3B7-9C47CE36704E}" type="parTrans" cxnId="{D243F6A8-7A13-440D-8E30-709A528EC85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B4E7C-8F36-4718-BF9F-4C64CFE9B50A}" type="sibTrans" cxnId="{D243F6A8-7A13-440D-8E30-709A528EC85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12A33-7F71-4981-B078-52D079ECC9DA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Housing</a:t>
          </a:r>
        </a:p>
      </dgm:t>
    </dgm:pt>
    <dgm:pt modelId="{44650502-DAB5-4BE8-ACD6-9B872B2F7E64}" type="parTrans" cxnId="{D44AF344-D3B2-4F92-AE6D-602DE2D3D15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926A4-F9BF-40F1-8549-37BCA2A84445}" type="sibTrans" cxnId="{D44AF344-D3B2-4F92-AE6D-602DE2D3D15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AC255-86C6-40F4-B2C3-48366779EA1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Actuator baseplate</a:t>
          </a:r>
        </a:p>
      </dgm:t>
    </dgm:pt>
    <dgm:pt modelId="{A2801C3F-1F61-4297-B973-28F3EA635A3E}" type="parTrans" cxnId="{9E113432-91B3-42A7-8C6D-5FD70471AD5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A6F27-BB85-41B1-9E7A-3353CC61A12C}" type="sibTrans" cxnId="{9E113432-91B3-42A7-8C6D-5FD70471AD5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95BE0-2B77-4BAD-B043-D87CEA415228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motor</a:t>
          </a:r>
        </a:p>
      </dgm:t>
    </dgm:pt>
    <dgm:pt modelId="{EDA35CC7-0016-45DC-9171-0CB8504E352A}" type="parTrans" cxnId="{3D77371C-B8C6-4F3A-A6DA-C033740809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3F92B-5614-4811-AC37-FE37B9BA16CD}" type="sibTrans" cxnId="{3D77371C-B8C6-4F3A-A6DA-C033740809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DD1B9-F1A4-4088-A369-922C08243B0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coupling</a:t>
          </a:r>
        </a:p>
      </dgm:t>
    </dgm:pt>
    <dgm:pt modelId="{2837A1BF-4887-4B21-A160-0FEBC1B09A86}" type="parTrans" cxnId="{C1ED5EF3-C388-458B-9A2B-02511F47E55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07BE3-0AF7-4D86-8F1D-12E9C2958F6D}" type="sibTrans" cxnId="{C1ED5EF3-C388-458B-9A2B-02511F47E55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373A2-400B-429F-A861-7450210D4E1A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Ball screw</a:t>
          </a:r>
        </a:p>
      </dgm:t>
    </dgm:pt>
    <dgm:pt modelId="{45BE6506-DF51-4154-9AD9-1CB6B0F23F2F}" type="parTrans" cxnId="{E7655B01-04E0-4EB6-A69D-CC1DFAFA196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EF551-3C25-4931-8718-329533B83C32}" type="sibTrans" cxnId="{E7655B01-04E0-4EB6-A69D-CC1DFAFA196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A3845-744F-4A84-952E-DB94D709BEF9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Spline shell</a:t>
          </a:r>
        </a:p>
      </dgm:t>
    </dgm:pt>
    <dgm:pt modelId="{D5305146-0B07-4B2A-A7A1-534819564569}" type="parTrans" cxnId="{613F2735-E6A9-4361-969E-C892F85141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1A5A2-3A56-4E34-BDB7-C5E58FEE53A2}" type="sibTrans" cxnId="{613F2735-E6A9-4361-969E-C892F85141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EC6AE-60D0-4B6C-8EE5-22607A653005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nut</a:t>
          </a:r>
        </a:p>
      </dgm:t>
    </dgm:pt>
    <dgm:pt modelId="{AC7C750B-C494-4AEB-9B02-2C84F9A1DF9E}" type="parTrans" cxnId="{15C7B224-A663-46FF-BDF8-2F778C22903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176A8-453B-4362-B1D8-201F379150CD}" type="sibTrans" cxnId="{15C7B224-A663-46FF-BDF8-2F778C22903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0E1598-8CDD-4803-AC6A-FFF4909036C1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Spline shaft</a:t>
          </a:r>
        </a:p>
      </dgm:t>
    </dgm:pt>
    <dgm:pt modelId="{15B12AE1-CB1A-41C9-9A13-B8A7AD2B0026}" type="parTrans" cxnId="{A209FB1E-DEA9-4A5F-9254-9805B436A94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3E5FB-9E3D-436B-B7E0-0CB0036BFAF5}" type="sibTrans" cxnId="{A209FB1E-DEA9-4A5F-9254-9805B436A94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2792A-B910-49B8-99A2-9C259D47187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Actuator</a:t>
          </a:r>
        </a:p>
      </dgm:t>
    </dgm:pt>
    <dgm:pt modelId="{04F9DF5B-8E9F-42E1-BDE8-BD22A9EB32BB}" type="parTrans" cxnId="{44541D68-7C57-4DD3-9A41-588815BC44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DF764-0751-41C1-805E-A37AC836E6B4}" type="sibTrans" cxnId="{44541D68-7C57-4DD3-9A41-588815BC44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68CD4-D585-4599-9A28-65F290BC4D0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Motor</a:t>
          </a:r>
        </a:p>
      </dgm:t>
    </dgm:pt>
    <dgm:pt modelId="{BF651A4A-D013-4841-8727-15718D47A6DC}" type="parTrans" cxnId="{E91485FD-4EEA-4FFB-8286-9E484D68E6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F0E07-1390-4B87-9936-DF2EC9FDDE09}" type="sibTrans" cxnId="{E91485FD-4EEA-4FFB-8286-9E484D68E6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CC282-CC94-412F-87A1-12C8B4B3FC2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gearbox</a:t>
          </a:r>
        </a:p>
      </dgm:t>
    </dgm:pt>
    <dgm:pt modelId="{F6106AF6-7B40-486E-91F2-31212D0750BC}" type="parTrans" cxnId="{1D96B364-5B22-4974-A699-98F0E0942F2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BFB71-B4A9-4B6B-B8BC-4F9936F67885}" type="sibTrans" cxnId="{1D96B364-5B22-4974-A699-98F0E0942F2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1E94E-AE01-492B-8461-EBF6C8F3E61B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hinge</a:t>
          </a:r>
        </a:p>
      </dgm:t>
    </dgm:pt>
    <dgm:pt modelId="{35E9A47E-F967-4C19-8BCE-782424BF51FE}" type="parTrans" cxnId="{C556F41F-78B8-4213-9010-3C60494561D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4776C-2204-43FD-9CD4-A6296C63FA4E}" type="sibTrans" cxnId="{C556F41F-78B8-4213-9010-3C60494561D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19AED-FC52-4032-8A11-AE26C920C53B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Knuckle</a:t>
          </a:r>
        </a:p>
      </dgm:t>
    </dgm:pt>
    <dgm:pt modelId="{F002F274-8F0D-41A3-A006-E9D522FA2442}" type="parTrans" cxnId="{403164AB-0861-4EC1-B276-5C7991D72A8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5EBD2-9807-45A0-8F92-E92BB1F81FFF}" type="sibTrans" cxnId="{403164AB-0861-4EC1-B276-5C7991D72A8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4F570-608B-4998-92D8-55EC9F6B5FD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Yoke</a:t>
          </a:r>
        </a:p>
      </dgm:t>
    </dgm:pt>
    <dgm:pt modelId="{AC08FE65-FA1B-4AB8-A19C-A17D6EA77A2F}" type="parTrans" cxnId="{A18D0326-69CB-4932-955E-DC7A31F8189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DD117-4111-4017-8E86-52E41065A9C9}" type="sibTrans" cxnId="{A18D0326-69CB-4932-955E-DC7A31F8189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40F2C-7685-4BAB-BD85-2146A9EEC8A2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Center block</a:t>
          </a:r>
        </a:p>
      </dgm:t>
    </dgm:pt>
    <dgm:pt modelId="{7045F034-359F-445D-BC76-D2B46C4CF389}" type="parTrans" cxnId="{1DDAD303-5E32-4BC7-BF4E-10BDEA82ED3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84100-4A21-4CC5-9D9B-97CB921774D0}" type="sibTrans" cxnId="{1DDAD303-5E32-4BC7-BF4E-10BDEA82ED3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67D71-B213-4F29-8698-872385EA015C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yoke cap</a:t>
          </a:r>
        </a:p>
      </dgm:t>
    </dgm:pt>
    <dgm:pt modelId="{276A6AFE-85C1-4C6B-9E1A-02B035F00D68}" type="parTrans" cxnId="{07CA5387-C396-4BF6-8ABC-16E998D3A51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69E25-FDAF-480C-93BD-8C2F75260A22}" type="sibTrans" cxnId="{07CA5387-C396-4BF6-8ABC-16E998D3A51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6F234-279A-4440-8BAF-A3EF27FCAC9C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HEXAPOD</a:t>
          </a:r>
        </a:p>
      </dgm:t>
    </dgm:pt>
    <dgm:pt modelId="{2F22C98E-E784-4934-BC2D-315956156B7F}" type="parTrans" cxnId="{D24796D0-4FAB-49E3-A250-DB07C4E5115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5E5B4-D7FF-4A25-BCC4-2ECCEFBDAA2F}" type="sibTrans" cxnId="{D24796D0-4FAB-49E3-A250-DB07C4E5115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F8745-AF48-42CF-B8B4-6A340C59D9DA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Baseplate</a:t>
          </a:r>
        </a:p>
      </dgm:t>
    </dgm:pt>
    <dgm:pt modelId="{12BD2E30-4970-4ED6-AA9D-5197975CCD8E}" type="parTrans" cxnId="{17A6B041-4966-43D2-AA0F-E639E0D0AE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EF387-8DC0-4156-A44B-7401703B3049}" type="sibTrans" cxnId="{17A6B041-4966-43D2-AA0F-E639E0D0AE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A81E2-2A08-4C1B-A539-A55B05EBC559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Top-plate</a:t>
          </a:r>
        </a:p>
      </dgm:t>
    </dgm:pt>
    <dgm:pt modelId="{DF601DCB-83E2-43BE-A643-9F12EB034C90}" type="parTrans" cxnId="{0FCE34F0-B06C-4F3E-980C-F253D8DAC99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A6FD4-42FC-4C14-A713-AF1EF7DF7E9C}" type="sibTrans" cxnId="{0FCE34F0-B06C-4F3E-980C-F253D8DAC99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EB02E-A78A-46FD-BAEB-B397A6C1683F}" type="pres">
      <dgm:prSet presAssocID="{2ACD6C93-0E8D-47DB-9EE5-A051407FBC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A9DFB0-02EE-486C-980C-3D0F509EE6BD}" type="pres">
      <dgm:prSet presAssocID="{E656F234-279A-4440-8BAF-A3EF27FCAC9C}" presName="hierRoot1" presStyleCnt="0">
        <dgm:presLayoutVars>
          <dgm:hierBranch val="init"/>
        </dgm:presLayoutVars>
      </dgm:prSet>
      <dgm:spPr/>
    </dgm:pt>
    <dgm:pt modelId="{9FA7F7E6-7FFD-4AC6-97F2-1E72D1349D74}" type="pres">
      <dgm:prSet presAssocID="{E656F234-279A-4440-8BAF-A3EF27FCAC9C}" presName="rootComposite1" presStyleCnt="0"/>
      <dgm:spPr/>
    </dgm:pt>
    <dgm:pt modelId="{F4DF753C-840C-426F-9622-B185D381D1D4}" type="pres">
      <dgm:prSet presAssocID="{E656F234-279A-4440-8BAF-A3EF27FCAC9C}" presName="rootText1" presStyleLbl="node0" presStyleIdx="0" presStyleCnt="1" custLinFactX="-100000" custLinFactNeighborX="-150875" custLinFactNeighborY="-2744">
        <dgm:presLayoutVars>
          <dgm:chPref val="3"/>
        </dgm:presLayoutVars>
      </dgm:prSet>
      <dgm:spPr/>
    </dgm:pt>
    <dgm:pt modelId="{16F1B894-CB0A-4FA8-ABB9-27D70104CAE6}" type="pres">
      <dgm:prSet presAssocID="{E656F234-279A-4440-8BAF-A3EF27FCAC9C}" presName="rootConnector1" presStyleLbl="node1" presStyleIdx="0" presStyleCnt="0"/>
      <dgm:spPr/>
    </dgm:pt>
    <dgm:pt modelId="{5DCE3E0F-2384-420F-90BE-AA03DF0C0FF7}" type="pres">
      <dgm:prSet presAssocID="{E656F234-279A-4440-8BAF-A3EF27FCAC9C}" presName="hierChild2" presStyleCnt="0"/>
      <dgm:spPr/>
    </dgm:pt>
    <dgm:pt modelId="{22600E9D-0521-447E-852A-50560D4B2FB1}" type="pres">
      <dgm:prSet presAssocID="{04F9DF5B-8E9F-42E1-BDE8-BD22A9EB32BB}" presName="Name37" presStyleLbl="parChTrans1D2" presStyleIdx="0" presStyleCnt="3"/>
      <dgm:spPr/>
    </dgm:pt>
    <dgm:pt modelId="{6F5AFD28-A1D2-415B-926D-DD03FFC37B60}" type="pres">
      <dgm:prSet presAssocID="{AA02792A-B910-49B8-99A2-9C259D47187E}" presName="hierRoot2" presStyleCnt="0">
        <dgm:presLayoutVars>
          <dgm:hierBranch val="init"/>
        </dgm:presLayoutVars>
      </dgm:prSet>
      <dgm:spPr/>
    </dgm:pt>
    <dgm:pt modelId="{A2BF47D3-5DCC-423B-9BAE-5B3FA9DE979A}" type="pres">
      <dgm:prSet presAssocID="{AA02792A-B910-49B8-99A2-9C259D47187E}" presName="rootComposite" presStyleCnt="0"/>
      <dgm:spPr/>
    </dgm:pt>
    <dgm:pt modelId="{07CE168F-2951-4ECD-A0FC-DE6F04B80BA4}" type="pres">
      <dgm:prSet presAssocID="{AA02792A-B910-49B8-99A2-9C259D47187E}" presName="rootText" presStyleLbl="node2" presStyleIdx="0" presStyleCnt="3" custLinFactX="-200000" custLinFactNeighborX="-284296" custLinFactNeighborY="1">
        <dgm:presLayoutVars>
          <dgm:chPref val="3"/>
        </dgm:presLayoutVars>
      </dgm:prSet>
      <dgm:spPr/>
    </dgm:pt>
    <dgm:pt modelId="{4E2EEF7C-D1B7-47B3-8702-D01E8EA6AB2F}" type="pres">
      <dgm:prSet presAssocID="{AA02792A-B910-49B8-99A2-9C259D47187E}" presName="rootConnector" presStyleLbl="node2" presStyleIdx="0" presStyleCnt="3"/>
      <dgm:spPr/>
    </dgm:pt>
    <dgm:pt modelId="{A5545C0F-42CE-4889-8358-9EA032054DE8}" type="pres">
      <dgm:prSet presAssocID="{AA02792A-B910-49B8-99A2-9C259D47187E}" presName="hierChild4" presStyleCnt="0"/>
      <dgm:spPr/>
    </dgm:pt>
    <dgm:pt modelId="{4B4EBA4C-256F-4644-A20A-F87D52B56895}" type="pres">
      <dgm:prSet presAssocID="{7249A387-B7BD-4FA8-A3B7-9C47CE36704E}" presName="Name37" presStyleLbl="parChTrans1D3" presStyleIdx="0" presStyleCnt="2"/>
      <dgm:spPr/>
    </dgm:pt>
    <dgm:pt modelId="{EEA1E865-1180-4240-A89A-5F91A879E223}" type="pres">
      <dgm:prSet presAssocID="{5237620E-42B8-4E1F-9B7A-E21CEF377824}" presName="hierRoot2" presStyleCnt="0">
        <dgm:presLayoutVars>
          <dgm:hierBranch val="init"/>
        </dgm:presLayoutVars>
      </dgm:prSet>
      <dgm:spPr/>
    </dgm:pt>
    <dgm:pt modelId="{45C7CA45-4B09-411B-B6D3-D28D1C544CC5}" type="pres">
      <dgm:prSet presAssocID="{5237620E-42B8-4E1F-9B7A-E21CEF377824}" presName="rootComposite" presStyleCnt="0"/>
      <dgm:spPr/>
    </dgm:pt>
    <dgm:pt modelId="{51317593-7EE3-41A4-8458-1A38CA93E143}" type="pres">
      <dgm:prSet presAssocID="{5237620E-42B8-4E1F-9B7A-E21CEF377824}" presName="rootText" presStyleLbl="node3" presStyleIdx="0" presStyleCnt="2" custLinFactX="-191004" custLinFactNeighborX="-200000" custLinFactNeighborY="-5488">
        <dgm:presLayoutVars>
          <dgm:chPref val="3"/>
        </dgm:presLayoutVars>
      </dgm:prSet>
      <dgm:spPr/>
    </dgm:pt>
    <dgm:pt modelId="{5DFE7BE9-6E8C-4FE2-92B0-B5C128E078CE}" type="pres">
      <dgm:prSet presAssocID="{5237620E-42B8-4E1F-9B7A-E21CEF377824}" presName="rootConnector" presStyleLbl="node3" presStyleIdx="0" presStyleCnt="2"/>
      <dgm:spPr/>
    </dgm:pt>
    <dgm:pt modelId="{9C34D90D-A841-428F-B401-134054E15261}" type="pres">
      <dgm:prSet presAssocID="{5237620E-42B8-4E1F-9B7A-E21CEF377824}" presName="hierChild4" presStyleCnt="0"/>
      <dgm:spPr/>
    </dgm:pt>
    <dgm:pt modelId="{002BAC54-0DD3-4348-A4CB-C2B2273F058D}" type="pres">
      <dgm:prSet presAssocID="{44650502-DAB5-4BE8-ACD6-9B872B2F7E64}" presName="Name37" presStyleLbl="parChTrans1D4" presStyleIdx="0" presStyleCnt="14"/>
      <dgm:spPr/>
    </dgm:pt>
    <dgm:pt modelId="{E3E0F49A-3F6C-489F-A688-E1EC2A4C1519}" type="pres">
      <dgm:prSet presAssocID="{3DC12A33-7F71-4981-B078-52D079ECC9DA}" presName="hierRoot2" presStyleCnt="0">
        <dgm:presLayoutVars>
          <dgm:hierBranch val="init"/>
        </dgm:presLayoutVars>
      </dgm:prSet>
      <dgm:spPr/>
    </dgm:pt>
    <dgm:pt modelId="{D58FD04D-97F9-4C8E-B883-A6F67C6A8118}" type="pres">
      <dgm:prSet presAssocID="{3DC12A33-7F71-4981-B078-52D079ECC9DA}" presName="rootComposite" presStyleCnt="0"/>
      <dgm:spPr/>
    </dgm:pt>
    <dgm:pt modelId="{04EC82B9-2C7C-45C4-8524-846F81265795}" type="pres">
      <dgm:prSet presAssocID="{3DC12A33-7F71-4981-B078-52D079ECC9DA}" presName="rootText" presStyleLbl="node4" presStyleIdx="0" presStyleCnt="14" custScaleX="110000" custLinFactX="-18694" custLinFactNeighborX="-100000" custLinFactNeighborY="0">
        <dgm:presLayoutVars>
          <dgm:chPref val="3"/>
        </dgm:presLayoutVars>
      </dgm:prSet>
      <dgm:spPr/>
    </dgm:pt>
    <dgm:pt modelId="{04E659BE-4686-473D-87F7-27CB764ECE3D}" type="pres">
      <dgm:prSet presAssocID="{3DC12A33-7F71-4981-B078-52D079ECC9DA}" presName="rootConnector" presStyleLbl="node4" presStyleIdx="0" presStyleCnt="14"/>
      <dgm:spPr/>
    </dgm:pt>
    <dgm:pt modelId="{210637A0-77B9-4A27-955A-9A08D30B785C}" type="pres">
      <dgm:prSet presAssocID="{3DC12A33-7F71-4981-B078-52D079ECC9DA}" presName="hierChild4" presStyleCnt="0"/>
      <dgm:spPr/>
    </dgm:pt>
    <dgm:pt modelId="{BB1ED399-59DF-4687-9E49-B58AD09D857D}" type="pres">
      <dgm:prSet presAssocID="{3DC12A33-7F71-4981-B078-52D079ECC9DA}" presName="hierChild5" presStyleCnt="0"/>
      <dgm:spPr/>
    </dgm:pt>
    <dgm:pt modelId="{418B83D4-F514-443F-9CC8-F0EB0A5E8305}" type="pres">
      <dgm:prSet presAssocID="{A2801C3F-1F61-4297-B973-28F3EA635A3E}" presName="Name37" presStyleLbl="parChTrans1D4" presStyleIdx="1" presStyleCnt="14"/>
      <dgm:spPr/>
    </dgm:pt>
    <dgm:pt modelId="{6C3312FD-FD30-4FA1-8FB8-2C1D690C2493}" type="pres">
      <dgm:prSet presAssocID="{645AC255-86C6-40F4-B2C3-48366779EA15}" presName="hierRoot2" presStyleCnt="0">
        <dgm:presLayoutVars>
          <dgm:hierBranch val="init"/>
        </dgm:presLayoutVars>
      </dgm:prSet>
      <dgm:spPr/>
    </dgm:pt>
    <dgm:pt modelId="{7088CB20-C0B8-4D3E-9570-A13EAC3DF18D}" type="pres">
      <dgm:prSet presAssocID="{645AC255-86C6-40F4-B2C3-48366779EA15}" presName="rootComposite" presStyleCnt="0"/>
      <dgm:spPr/>
    </dgm:pt>
    <dgm:pt modelId="{FBFA57A3-1063-4E23-92E5-7811ADE5A229}" type="pres">
      <dgm:prSet presAssocID="{645AC255-86C6-40F4-B2C3-48366779EA15}" presName="rootText" presStyleLbl="node4" presStyleIdx="1" presStyleCnt="14" custLinFactX="-12504" custLinFactNeighborX="-100000">
        <dgm:presLayoutVars>
          <dgm:chPref val="3"/>
        </dgm:presLayoutVars>
      </dgm:prSet>
      <dgm:spPr/>
    </dgm:pt>
    <dgm:pt modelId="{254424EC-2728-4512-974E-D4A8E40E9CE9}" type="pres">
      <dgm:prSet presAssocID="{645AC255-86C6-40F4-B2C3-48366779EA15}" presName="rootConnector" presStyleLbl="node4" presStyleIdx="1" presStyleCnt="14"/>
      <dgm:spPr/>
    </dgm:pt>
    <dgm:pt modelId="{1C99FD71-232A-4B63-86BC-D6357763E067}" type="pres">
      <dgm:prSet presAssocID="{645AC255-86C6-40F4-B2C3-48366779EA15}" presName="hierChild4" presStyleCnt="0"/>
      <dgm:spPr/>
    </dgm:pt>
    <dgm:pt modelId="{06102897-FA63-4DAC-B244-A1FDD6A93BA1}" type="pres">
      <dgm:prSet presAssocID="{645AC255-86C6-40F4-B2C3-48366779EA15}" presName="hierChild5" presStyleCnt="0"/>
      <dgm:spPr/>
    </dgm:pt>
    <dgm:pt modelId="{BAC73141-7A03-43A3-8478-FF06ADDD6F59}" type="pres">
      <dgm:prSet presAssocID="{EDA35CC7-0016-45DC-9171-0CB8504E352A}" presName="Name37" presStyleLbl="parChTrans1D4" presStyleIdx="2" presStyleCnt="14"/>
      <dgm:spPr/>
    </dgm:pt>
    <dgm:pt modelId="{C8F0BBBE-3E2C-4E36-8EB6-5123F3B0042E}" type="pres">
      <dgm:prSet presAssocID="{78395BE0-2B77-4BAD-B043-D87CEA415228}" presName="hierRoot2" presStyleCnt="0">
        <dgm:presLayoutVars>
          <dgm:hierBranch val="init"/>
        </dgm:presLayoutVars>
      </dgm:prSet>
      <dgm:spPr/>
    </dgm:pt>
    <dgm:pt modelId="{B102E92D-E59D-4E62-8336-19D529C9756E}" type="pres">
      <dgm:prSet presAssocID="{78395BE0-2B77-4BAD-B043-D87CEA415228}" presName="rootComposite" presStyleCnt="0"/>
      <dgm:spPr/>
    </dgm:pt>
    <dgm:pt modelId="{90278BD8-924D-4E25-B0D1-683E7A70813E}" type="pres">
      <dgm:prSet presAssocID="{78395BE0-2B77-4BAD-B043-D87CEA415228}" presName="rootText" presStyleLbl="node4" presStyleIdx="2" presStyleCnt="14" custLinFactX="-12504" custLinFactNeighborX="-100000">
        <dgm:presLayoutVars>
          <dgm:chPref val="3"/>
        </dgm:presLayoutVars>
      </dgm:prSet>
      <dgm:spPr/>
    </dgm:pt>
    <dgm:pt modelId="{BB453EB9-0B6E-45C2-B7F3-84EA2D59376F}" type="pres">
      <dgm:prSet presAssocID="{78395BE0-2B77-4BAD-B043-D87CEA415228}" presName="rootConnector" presStyleLbl="node4" presStyleIdx="2" presStyleCnt="14"/>
      <dgm:spPr/>
    </dgm:pt>
    <dgm:pt modelId="{7CFDD07F-37C7-41E1-8BB5-47B64FC2B9DA}" type="pres">
      <dgm:prSet presAssocID="{78395BE0-2B77-4BAD-B043-D87CEA415228}" presName="hierChild4" presStyleCnt="0"/>
      <dgm:spPr/>
    </dgm:pt>
    <dgm:pt modelId="{4BF556AF-2997-42C7-A33B-96FDEA5DB45B}" type="pres">
      <dgm:prSet presAssocID="{BF651A4A-D013-4841-8727-15718D47A6DC}" presName="Name37" presStyleLbl="parChTrans1D4" presStyleIdx="3" presStyleCnt="14"/>
      <dgm:spPr/>
    </dgm:pt>
    <dgm:pt modelId="{2DD2925C-2C26-4601-ADE0-37E05AE4144F}" type="pres">
      <dgm:prSet presAssocID="{26B68CD4-D585-4599-9A28-65F290BC4D04}" presName="hierRoot2" presStyleCnt="0">
        <dgm:presLayoutVars>
          <dgm:hierBranch val="init"/>
        </dgm:presLayoutVars>
      </dgm:prSet>
      <dgm:spPr/>
    </dgm:pt>
    <dgm:pt modelId="{314419FE-BEA6-4288-A35C-149B8072E38D}" type="pres">
      <dgm:prSet presAssocID="{26B68CD4-D585-4599-9A28-65F290BC4D04}" presName="rootComposite" presStyleCnt="0"/>
      <dgm:spPr/>
    </dgm:pt>
    <dgm:pt modelId="{44A1CC2C-53E1-4F74-89B6-8B52B898F243}" type="pres">
      <dgm:prSet presAssocID="{26B68CD4-D585-4599-9A28-65F290BC4D04}" presName="rootText" presStyleLbl="node4" presStyleIdx="3" presStyleCnt="14" custLinFactNeighborX="-61729">
        <dgm:presLayoutVars>
          <dgm:chPref val="3"/>
        </dgm:presLayoutVars>
      </dgm:prSet>
      <dgm:spPr/>
    </dgm:pt>
    <dgm:pt modelId="{8BD58EC1-BF2B-493F-89AA-D833B3165241}" type="pres">
      <dgm:prSet presAssocID="{26B68CD4-D585-4599-9A28-65F290BC4D04}" presName="rootConnector" presStyleLbl="node4" presStyleIdx="3" presStyleCnt="14"/>
      <dgm:spPr/>
    </dgm:pt>
    <dgm:pt modelId="{2650B0C6-1CEB-4139-8290-62F2BC7AF2F3}" type="pres">
      <dgm:prSet presAssocID="{26B68CD4-D585-4599-9A28-65F290BC4D04}" presName="hierChild4" presStyleCnt="0"/>
      <dgm:spPr/>
    </dgm:pt>
    <dgm:pt modelId="{D7B68E68-0B3A-49DF-9DED-449A6745530D}" type="pres">
      <dgm:prSet presAssocID="{26B68CD4-D585-4599-9A28-65F290BC4D04}" presName="hierChild5" presStyleCnt="0"/>
      <dgm:spPr/>
    </dgm:pt>
    <dgm:pt modelId="{6EB3CCDC-B4B2-4D4D-8C1D-73CA6C0C201E}" type="pres">
      <dgm:prSet presAssocID="{F6106AF6-7B40-486E-91F2-31212D0750BC}" presName="Name37" presStyleLbl="parChTrans1D4" presStyleIdx="4" presStyleCnt="14"/>
      <dgm:spPr/>
    </dgm:pt>
    <dgm:pt modelId="{B90250CE-CD8D-4B38-88DD-0EB317DF0DA6}" type="pres">
      <dgm:prSet presAssocID="{828CC282-CC94-412F-87A1-12C8B4B3FC24}" presName="hierRoot2" presStyleCnt="0">
        <dgm:presLayoutVars>
          <dgm:hierBranch val="init"/>
        </dgm:presLayoutVars>
      </dgm:prSet>
      <dgm:spPr/>
    </dgm:pt>
    <dgm:pt modelId="{79304D3D-38EF-44AF-9BFB-420D194329ED}" type="pres">
      <dgm:prSet presAssocID="{828CC282-CC94-412F-87A1-12C8B4B3FC24}" presName="rootComposite" presStyleCnt="0"/>
      <dgm:spPr/>
    </dgm:pt>
    <dgm:pt modelId="{35832506-A999-4ED3-8F44-802F236F493F}" type="pres">
      <dgm:prSet presAssocID="{828CC282-CC94-412F-87A1-12C8B4B3FC24}" presName="rootText" presStyleLbl="node4" presStyleIdx="4" presStyleCnt="14" custLinFactNeighborX="-61729">
        <dgm:presLayoutVars>
          <dgm:chPref val="3"/>
        </dgm:presLayoutVars>
      </dgm:prSet>
      <dgm:spPr/>
    </dgm:pt>
    <dgm:pt modelId="{BEF91B40-3F36-4DAA-9830-0B2267E31B6E}" type="pres">
      <dgm:prSet presAssocID="{828CC282-CC94-412F-87A1-12C8B4B3FC24}" presName="rootConnector" presStyleLbl="node4" presStyleIdx="4" presStyleCnt="14"/>
      <dgm:spPr/>
    </dgm:pt>
    <dgm:pt modelId="{43BF3343-BCAB-4E68-935B-72E492670577}" type="pres">
      <dgm:prSet presAssocID="{828CC282-CC94-412F-87A1-12C8B4B3FC24}" presName="hierChild4" presStyleCnt="0"/>
      <dgm:spPr/>
    </dgm:pt>
    <dgm:pt modelId="{42916FBF-996D-4369-9550-2A865723BF57}" type="pres">
      <dgm:prSet presAssocID="{828CC282-CC94-412F-87A1-12C8B4B3FC24}" presName="hierChild5" presStyleCnt="0"/>
      <dgm:spPr/>
    </dgm:pt>
    <dgm:pt modelId="{9D0ACF0C-558F-44A5-9C24-5A0AC6D418FF}" type="pres">
      <dgm:prSet presAssocID="{78395BE0-2B77-4BAD-B043-D87CEA415228}" presName="hierChild5" presStyleCnt="0"/>
      <dgm:spPr/>
    </dgm:pt>
    <dgm:pt modelId="{5F7B7B3A-0EC4-4C30-9E99-9482235F5D6D}" type="pres">
      <dgm:prSet presAssocID="{2837A1BF-4887-4B21-A160-0FEBC1B09A86}" presName="Name37" presStyleLbl="parChTrans1D4" presStyleIdx="5" presStyleCnt="14"/>
      <dgm:spPr/>
    </dgm:pt>
    <dgm:pt modelId="{6595D400-DC08-40E8-A35E-B9DA45B4B5F7}" type="pres">
      <dgm:prSet presAssocID="{C03DD1B9-F1A4-4088-A369-922C08243B04}" presName="hierRoot2" presStyleCnt="0">
        <dgm:presLayoutVars>
          <dgm:hierBranch val="init"/>
        </dgm:presLayoutVars>
      </dgm:prSet>
      <dgm:spPr/>
    </dgm:pt>
    <dgm:pt modelId="{1F62A456-BD86-433A-8EA4-62B3E744B4F1}" type="pres">
      <dgm:prSet presAssocID="{C03DD1B9-F1A4-4088-A369-922C08243B04}" presName="rootComposite" presStyleCnt="0"/>
      <dgm:spPr/>
    </dgm:pt>
    <dgm:pt modelId="{E9632D37-1A0F-4553-95F0-728E9C2D0853}" type="pres">
      <dgm:prSet presAssocID="{C03DD1B9-F1A4-4088-A369-922C08243B04}" presName="rootText" presStyleLbl="node4" presStyleIdx="5" presStyleCnt="14" custLinFactX="-12504" custLinFactNeighborX="-100000">
        <dgm:presLayoutVars>
          <dgm:chPref val="3"/>
        </dgm:presLayoutVars>
      </dgm:prSet>
      <dgm:spPr/>
    </dgm:pt>
    <dgm:pt modelId="{71F30F28-41A1-45BE-A74E-C10C13299377}" type="pres">
      <dgm:prSet presAssocID="{C03DD1B9-F1A4-4088-A369-922C08243B04}" presName="rootConnector" presStyleLbl="node4" presStyleIdx="5" presStyleCnt="14"/>
      <dgm:spPr/>
    </dgm:pt>
    <dgm:pt modelId="{60935FA3-57BB-4092-A463-2EAC392D29A4}" type="pres">
      <dgm:prSet presAssocID="{C03DD1B9-F1A4-4088-A369-922C08243B04}" presName="hierChild4" presStyleCnt="0"/>
      <dgm:spPr/>
    </dgm:pt>
    <dgm:pt modelId="{68B2B99A-1D43-41BA-AAEF-BDDCDE721555}" type="pres">
      <dgm:prSet presAssocID="{C03DD1B9-F1A4-4088-A369-922C08243B04}" presName="hierChild5" presStyleCnt="0"/>
      <dgm:spPr/>
    </dgm:pt>
    <dgm:pt modelId="{979C7FE3-F8E5-43E3-B4EC-BB6AB2ECED05}" type="pres">
      <dgm:prSet presAssocID="{45BE6506-DF51-4154-9AD9-1CB6B0F23F2F}" presName="Name37" presStyleLbl="parChTrans1D4" presStyleIdx="6" presStyleCnt="14"/>
      <dgm:spPr/>
    </dgm:pt>
    <dgm:pt modelId="{C09BE928-A24F-4EF6-A413-E3A71B66E5D7}" type="pres">
      <dgm:prSet presAssocID="{9AB373A2-400B-429F-A861-7450210D4E1A}" presName="hierRoot2" presStyleCnt="0">
        <dgm:presLayoutVars>
          <dgm:hierBranch val="init"/>
        </dgm:presLayoutVars>
      </dgm:prSet>
      <dgm:spPr/>
    </dgm:pt>
    <dgm:pt modelId="{1C28D8DD-A355-472C-AABC-513239238770}" type="pres">
      <dgm:prSet presAssocID="{9AB373A2-400B-429F-A861-7450210D4E1A}" presName="rootComposite" presStyleCnt="0"/>
      <dgm:spPr/>
    </dgm:pt>
    <dgm:pt modelId="{A7392729-4A90-45BA-A6F4-F629B9E1024C}" type="pres">
      <dgm:prSet presAssocID="{9AB373A2-400B-429F-A861-7450210D4E1A}" presName="rootText" presStyleLbl="node4" presStyleIdx="6" presStyleCnt="14" custLinFactX="-12504" custLinFactNeighborX="-100000">
        <dgm:presLayoutVars>
          <dgm:chPref val="3"/>
        </dgm:presLayoutVars>
      </dgm:prSet>
      <dgm:spPr/>
    </dgm:pt>
    <dgm:pt modelId="{88863AB5-D242-498A-A521-876567E1CEF7}" type="pres">
      <dgm:prSet presAssocID="{9AB373A2-400B-429F-A861-7450210D4E1A}" presName="rootConnector" presStyleLbl="node4" presStyleIdx="6" presStyleCnt="14"/>
      <dgm:spPr/>
    </dgm:pt>
    <dgm:pt modelId="{13FDD324-3297-4767-90DA-94EFC6279D36}" type="pres">
      <dgm:prSet presAssocID="{9AB373A2-400B-429F-A861-7450210D4E1A}" presName="hierChild4" presStyleCnt="0"/>
      <dgm:spPr/>
    </dgm:pt>
    <dgm:pt modelId="{8B8F9ECD-35D5-4B24-9E2B-E35B58E1E04C}" type="pres">
      <dgm:prSet presAssocID="{AC7C750B-C494-4AEB-9B02-2C84F9A1DF9E}" presName="Name37" presStyleLbl="parChTrans1D4" presStyleIdx="7" presStyleCnt="14"/>
      <dgm:spPr/>
    </dgm:pt>
    <dgm:pt modelId="{C6E5858C-1A92-403A-98D6-E868E7A5E945}" type="pres">
      <dgm:prSet presAssocID="{96CEC6AE-60D0-4B6C-8EE5-22607A653005}" presName="hierRoot2" presStyleCnt="0">
        <dgm:presLayoutVars>
          <dgm:hierBranch val="init"/>
        </dgm:presLayoutVars>
      </dgm:prSet>
      <dgm:spPr/>
    </dgm:pt>
    <dgm:pt modelId="{C052D369-7DDF-4AAC-9B8B-A511A965786A}" type="pres">
      <dgm:prSet presAssocID="{96CEC6AE-60D0-4B6C-8EE5-22607A653005}" presName="rootComposite" presStyleCnt="0"/>
      <dgm:spPr/>
    </dgm:pt>
    <dgm:pt modelId="{9F5416C3-F9E5-4637-865F-0228AB682057}" type="pres">
      <dgm:prSet presAssocID="{96CEC6AE-60D0-4B6C-8EE5-22607A653005}" presName="rootText" presStyleLbl="node4" presStyleIdx="7" presStyleCnt="14" custLinFactNeighborX="-61729">
        <dgm:presLayoutVars>
          <dgm:chPref val="3"/>
        </dgm:presLayoutVars>
      </dgm:prSet>
      <dgm:spPr/>
    </dgm:pt>
    <dgm:pt modelId="{2DA96737-3707-4E1E-B9AC-DF0A6760F864}" type="pres">
      <dgm:prSet presAssocID="{96CEC6AE-60D0-4B6C-8EE5-22607A653005}" presName="rootConnector" presStyleLbl="node4" presStyleIdx="7" presStyleCnt="14"/>
      <dgm:spPr/>
    </dgm:pt>
    <dgm:pt modelId="{08B24F26-CA24-44A9-ABB8-29ABAC78F320}" type="pres">
      <dgm:prSet presAssocID="{96CEC6AE-60D0-4B6C-8EE5-22607A653005}" presName="hierChild4" presStyleCnt="0"/>
      <dgm:spPr/>
    </dgm:pt>
    <dgm:pt modelId="{5F5DA3D7-A9D0-43AF-9C8E-73E9CAFCC2F7}" type="pres">
      <dgm:prSet presAssocID="{96CEC6AE-60D0-4B6C-8EE5-22607A653005}" presName="hierChild5" presStyleCnt="0"/>
      <dgm:spPr/>
    </dgm:pt>
    <dgm:pt modelId="{A9E292FF-905D-4C78-9FFA-4E942829661F}" type="pres">
      <dgm:prSet presAssocID="{15B12AE1-CB1A-41C9-9A13-B8A7AD2B0026}" presName="Name37" presStyleLbl="parChTrans1D4" presStyleIdx="8" presStyleCnt="14"/>
      <dgm:spPr/>
    </dgm:pt>
    <dgm:pt modelId="{D1B12BF9-0417-4751-8D21-94C3D6651AB7}" type="pres">
      <dgm:prSet presAssocID="{3B0E1598-8CDD-4803-AC6A-FFF4909036C1}" presName="hierRoot2" presStyleCnt="0">
        <dgm:presLayoutVars>
          <dgm:hierBranch val="init"/>
        </dgm:presLayoutVars>
      </dgm:prSet>
      <dgm:spPr/>
    </dgm:pt>
    <dgm:pt modelId="{5E2BE2D7-4958-4E26-99F7-0A44BFF47CDA}" type="pres">
      <dgm:prSet presAssocID="{3B0E1598-8CDD-4803-AC6A-FFF4909036C1}" presName="rootComposite" presStyleCnt="0"/>
      <dgm:spPr/>
    </dgm:pt>
    <dgm:pt modelId="{4F3455B0-ABFF-4AE7-895D-66FEB01D2BFE}" type="pres">
      <dgm:prSet presAssocID="{3B0E1598-8CDD-4803-AC6A-FFF4909036C1}" presName="rootText" presStyleLbl="node4" presStyleIdx="8" presStyleCnt="14" custLinFactNeighborX="-61729">
        <dgm:presLayoutVars>
          <dgm:chPref val="3"/>
        </dgm:presLayoutVars>
      </dgm:prSet>
      <dgm:spPr/>
    </dgm:pt>
    <dgm:pt modelId="{88C34891-1B47-4300-8ABE-61516D1CFE3F}" type="pres">
      <dgm:prSet presAssocID="{3B0E1598-8CDD-4803-AC6A-FFF4909036C1}" presName="rootConnector" presStyleLbl="node4" presStyleIdx="8" presStyleCnt="14"/>
      <dgm:spPr/>
    </dgm:pt>
    <dgm:pt modelId="{59EDC6F6-4A09-419F-B7A6-FB91020822BC}" type="pres">
      <dgm:prSet presAssocID="{3B0E1598-8CDD-4803-AC6A-FFF4909036C1}" presName="hierChild4" presStyleCnt="0"/>
      <dgm:spPr/>
    </dgm:pt>
    <dgm:pt modelId="{B1F7E119-46EF-4E23-9B40-1A50A9647D30}" type="pres">
      <dgm:prSet presAssocID="{3B0E1598-8CDD-4803-AC6A-FFF4909036C1}" presName="hierChild5" presStyleCnt="0"/>
      <dgm:spPr/>
    </dgm:pt>
    <dgm:pt modelId="{9D0FC180-0E89-4DF2-A9D6-6A93AAA3A57E}" type="pres">
      <dgm:prSet presAssocID="{9AB373A2-400B-429F-A861-7450210D4E1A}" presName="hierChild5" presStyleCnt="0"/>
      <dgm:spPr/>
    </dgm:pt>
    <dgm:pt modelId="{0A6914C7-92EE-4E26-ABEF-214FDA3C2E2C}" type="pres">
      <dgm:prSet presAssocID="{D5305146-0B07-4B2A-A7A1-534819564569}" presName="Name37" presStyleLbl="parChTrans1D4" presStyleIdx="9" presStyleCnt="14"/>
      <dgm:spPr/>
    </dgm:pt>
    <dgm:pt modelId="{4BCE6BB7-C4A4-4F59-BFCA-18A0BC18B9EC}" type="pres">
      <dgm:prSet presAssocID="{717A3845-744F-4A84-952E-DB94D709BEF9}" presName="hierRoot2" presStyleCnt="0">
        <dgm:presLayoutVars>
          <dgm:hierBranch val="init"/>
        </dgm:presLayoutVars>
      </dgm:prSet>
      <dgm:spPr/>
    </dgm:pt>
    <dgm:pt modelId="{75131C82-95C8-41A3-8836-AF4A21A986D0}" type="pres">
      <dgm:prSet presAssocID="{717A3845-744F-4A84-952E-DB94D709BEF9}" presName="rootComposite" presStyleCnt="0"/>
      <dgm:spPr/>
    </dgm:pt>
    <dgm:pt modelId="{6235EE17-88AA-4E0D-88FB-F5A7F105ADEA}" type="pres">
      <dgm:prSet presAssocID="{717A3845-744F-4A84-952E-DB94D709BEF9}" presName="rootText" presStyleLbl="node4" presStyleIdx="9" presStyleCnt="14" custLinFactX="-12504" custLinFactNeighborX="-100000">
        <dgm:presLayoutVars>
          <dgm:chPref val="3"/>
        </dgm:presLayoutVars>
      </dgm:prSet>
      <dgm:spPr/>
    </dgm:pt>
    <dgm:pt modelId="{E5222FD0-DE32-46E1-9551-6B6DE545EC13}" type="pres">
      <dgm:prSet presAssocID="{717A3845-744F-4A84-952E-DB94D709BEF9}" presName="rootConnector" presStyleLbl="node4" presStyleIdx="9" presStyleCnt="14"/>
      <dgm:spPr/>
    </dgm:pt>
    <dgm:pt modelId="{BF1006A1-2238-458A-91E4-0098A875F5DE}" type="pres">
      <dgm:prSet presAssocID="{717A3845-744F-4A84-952E-DB94D709BEF9}" presName="hierChild4" presStyleCnt="0"/>
      <dgm:spPr/>
    </dgm:pt>
    <dgm:pt modelId="{13B3F811-8D39-4919-BDFE-9BE786EEF8EE}" type="pres">
      <dgm:prSet presAssocID="{717A3845-744F-4A84-952E-DB94D709BEF9}" presName="hierChild5" presStyleCnt="0"/>
      <dgm:spPr/>
    </dgm:pt>
    <dgm:pt modelId="{A8123D2D-716A-4A52-B042-21B5A48334FF}" type="pres">
      <dgm:prSet presAssocID="{5237620E-42B8-4E1F-9B7A-E21CEF377824}" presName="hierChild5" presStyleCnt="0"/>
      <dgm:spPr/>
    </dgm:pt>
    <dgm:pt modelId="{0AE90A08-BD2A-4AA7-BA40-A33E42A346DD}" type="pres">
      <dgm:prSet presAssocID="{35E9A47E-F967-4C19-8BCE-782424BF51FE}" presName="Name37" presStyleLbl="parChTrans1D3" presStyleIdx="1" presStyleCnt="2"/>
      <dgm:spPr/>
    </dgm:pt>
    <dgm:pt modelId="{8150C8A3-6149-4D20-B631-768AFDC0538F}" type="pres">
      <dgm:prSet presAssocID="{08D1E94E-AE01-492B-8461-EBF6C8F3E61B}" presName="hierRoot2" presStyleCnt="0">
        <dgm:presLayoutVars>
          <dgm:hierBranch val="init"/>
        </dgm:presLayoutVars>
      </dgm:prSet>
      <dgm:spPr/>
    </dgm:pt>
    <dgm:pt modelId="{EEBEA36F-29B1-4E8F-A9FC-5B442195AC8A}" type="pres">
      <dgm:prSet presAssocID="{08D1E94E-AE01-492B-8461-EBF6C8F3E61B}" presName="rootComposite" presStyleCnt="0"/>
      <dgm:spPr/>
    </dgm:pt>
    <dgm:pt modelId="{E6F166A2-EECC-48E3-9EBE-591A6BBE5A86}" type="pres">
      <dgm:prSet presAssocID="{08D1E94E-AE01-492B-8461-EBF6C8F3E61B}" presName="rootText" presStyleLbl="node3" presStyleIdx="1" presStyleCnt="2">
        <dgm:presLayoutVars>
          <dgm:chPref val="3"/>
        </dgm:presLayoutVars>
      </dgm:prSet>
      <dgm:spPr/>
    </dgm:pt>
    <dgm:pt modelId="{95C3DB80-290A-4EF0-9562-AC930FD2D265}" type="pres">
      <dgm:prSet presAssocID="{08D1E94E-AE01-492B-8461-EBF6C8F3E61B}" presName="rootConnector" presStyleLbl="node3" presStyleIdx="1" presStyleCnt="2"/>
      <dgm:spPr/>
    </dgm:pt>
    <dgm:pt modelId="{F6B092E9-B5F3-47D1-B98E-6D09948857D2}" type="pres">
      <dgm:prSet presAssocID="{08D1E94E-AE01-492B-8461-EBF6C8F3E61B}" presName="hierChild4" presStyleCnt="0"/>
      <dgm:spPr/>
    </dgm:pt>
    <dgm:pt modelId="{8FDD62DC-C2B0-4D0F-9612-1D207D63B940}" type="pres">
      <dgm:prSet presAssocID="{F002F274-8F0D-41A3-A006-E9D522FA2442}" presName="Name37" presStyleLbl="parChTrans1D4" presStyleIdx="10" presStyleCnt="14"/>
      <dgm:spPr/>
    </dgm:pt>
    <dgm:pt modelId="{42430383-7450-49BF-8552-6DB47700F9CB}" type="pres">
      <dgm:prSet presAssocID="{00219AED-FC52-4032-8A11-AE26C920C53B}" presName="hierRoot2" presStyleCnt="0">
        <dgm:presLayoutVars>
          <dgm:hierBranch val="init"/>
        </dgm:presLayoutVars>
      </dgm:prSet>
      <dgm:spPr/>
    </dgm:pt>
    <dgm:pt modelId="{11EC88C2-92E5-43A1-A0FF-17EED8E2CC5D}" type="pres">
      <dgm:prSet presAssocID="{00219AED-FC52-4032-8A11-AE26C920C53B}" presName="rootComposite" presStyleCnt="0"/>
      <dgm:spPr/>
    </dgm:pt>
    <dgm:pt modelId="{E833E093-C5C1-4538-8346-F109E830CB65}" type="pres">
      <dgm:prSet presAssocID="{00219AED-FC52-4032-8A11-AE26C920C53B}" presName="rootText" presStyleLbl="node4" presStyleIdx="10" presStyleCnt="14" custAng="0">
        <dgm:presLayoutVars>
          <dgm:chPref val="3"/>
        </dgm:presLayoutVars>
      </dgm:prSet>
      <dgm:spPr/>
    </dgm:pt>
    <dgm:pt modelId="{7D33B798-5E87-4084-A2ED-E1EF1ADA020B}" type="pres">
      <dgm:prSet presAssocID="{00219AED-FC52-4032-8A11-AE26C920C53B}" presName="rootConnector" presStyleLbl="node4" presStyleIdx="10" presStyleCnt="14"/>
      <dgm:spPr/>
    </dgm:pt>
    <dgm:pt modelId="{CAC9F85B-7880-4805-9E28-6F1815CAA00C}" type="pres">
      <dgm:prSet presAssocID="{00219AED-FC52-4032-8A11-AE26C920C53B}" presName="hierChild4" presStyleCnt="0"/>
      <dgm:spPr/>
    </dgm:pt>
    <dgm:pt modelId="{432AB72E-DC17-499A-959D-3C9FE61E39CF}" type="pres">
      <dgm:prSet presAssocID="{00219AED-FC52-4032-8A11-AE26C920C53B}" presName="hierChild5" presStyleCnt="0"/>
      <dgm:spPr/>
    </dgm:pt>
    <dgm:pt modelId="{753E0272-FB3A-4765-96EB-3D6943D78ECB}" type="pres">
      <dgm:prSet presAssocID="{AC08FE65-FA1B-4AB8-A19C-A17D6EA77A2F}" presName="Name37" presStyleLbl="parChTrans1D4" presStyleIdx="11" presStyleCnt="14"/>
      <dgm:spPr/>
    </dgm:pt>
    <dgm:pt modelId="{A38E4596-B61F-4F19-BB2B-C5B640BA9597}" type="pres">
      <dgm:prSet presAssocID="{9C34F570-608B-4998-92D8-55EC9F6B5FD4}" presName="hierRoot2" presStyleCnt="0">
        <dgm:presLayoutVars>
          <dgm:hierBranch val="init"/>
        </dgm:presLayoutVars>
      </dgm:prSet>
      <dgm:spPr/>
    </dgm:pt>
    <dgm:pt modelId="{1E68211A-63C8-4DFE-A527-532BE7047E8B}" type="pres">
      <dgm:prSet presAssocID="{9C34F570-608B-4998-92D8-55EC9F6B5FD4}" presName="rootComposite" presStyleCnt="0"/>
      <dgm:spPr/>
    </dgm:pt>
    <dgm:pt modelId="{319ADD27-1754-451A-B9B1-428E170EE506}" type="pres">
      <dgm:prSet presAssocID="{9C34F570-608B-4998-92D8-55EC9F6B5FD4}" presName="rootText" presStyleLbl="node4" presStyleIdx="11" presStyleCnt="14">
        <dgm:presLayoutVars>
          <dgm:chPref val="3"/>
        </dgm:presLayoutVars>
      </dgm:prSet>
      <dgm:spPr/>
    </dgm:pt>
    <dgm:pt modelId="{11AF4AAF-D1AA-4AA7-9A8D-85104B2BFD5E}" type="pres">
      <dgm:prSet presAssocID="{9C34F570-608B-4998-92D8-55EC9F6B5FD4}" presName="rootConnector" presStyleLbl="node4" presStyleIdx="11" presStyleCnt="14"/>
      <dgm:spPr/>
    </dgm:pt>
    <dgm:pt modelId="{BD004FCD-E080-4022-A9EE-9A5C600EE748}" type="pres">
      <dgm:prSet presAssocID="{9C34F570-608B-4998-92D8-55EC9F6B5FD4}" presName="hierChild4" presStyleCnt="0"/>
      <dgm:spPr/>
    </dgm:pt>
    <dgm:pt modelId="{085225BE-DBA9-4D8D-B6CA-4E9DE502113F}" type="pres">
      <dgm:prSet presAssocID="{9C34F570-608B-4998-92D8-55EC9F6B5FD4}" presName="hierChild5" presStyleCnt="0"/>
      <dgm:spPr/>
    </dgm:pt>
    <dgm:pt modelId="{3FB3DA09-EDBD-4836-BDC3-9E665AD2629B}" type="pres">
      <dgm:prSet presAssocID="{7045F034-359F-445D-BC76-D2B46C4CF389}" presName="Name37" presStyleLbl="parChTrans1D4" presStyleIdx="12" presStyleCnt="14"/>
      <dgm:spPr/>
    </dgm:pt>
    <dgm:pt modelId="{72343E9B-44F7-48E6-B37A-4FB7E311C90D}" type="pres">
      <dgm:prSet presAssocID="{38E40F2C-7685-4BAB-BD85-2146A9EEC8A2}" presName="hierRoot2" presStyleCnt="0">
        <dgm:presLayoutVars>
          <dgm:hierBranch val="init"/>
        </dgm:presLayoutVars>
      </dgm:prSet>
      <dgm:spPr/>
    </dgm:pt>
    <dgm:pt modelId="{1BFB7630-089F-4865-B557-03C1C24BAD47}" type="pres">
      <dgm:prSet presAssocID="{38E40F2C-7685-4BAB-BD85-2146A9EEC8A2}" presName="rootComposite" presStyleCnt="0"/>
      <dgm:spPr/>
    </dgm:pt>
    <dgm:pt modelId="{248A1334-46B5-4D8E-AF38-43A7059CBEFD}" type="pres">
      <dgm:prSet presAssocID="{38E40F2C-7685-4BAB-BD85-2146A9EEC8A2}" presName="rootText" presStyleLbl="node4" presStyleIdx="12" presStyleCnt="14">
        <dgm:presLayoutVars>
          <dgm:chPref val="3"/>
        </dgm:presLayoutVars>
      </dgm:prSet>
      <dgm:spPr/>
    </dgm:pt>
    <dgm:pt modelId="{BFE486FE-7330-4C4B-AAAC-5B88D00946AE}" type="pres">
      <dgm:prSet presAssocID="{38E40F2C-7685-4BAB-BD85-2146A9EEC8A2}" presName="rootConnector" presStyleLbl="node4" presStyleIdx="12" presStyleCnt="14"/>
      <dgm:spPr/>
    </dgm:pt>
    <dgm:pt modelId="{2E2781EE-23E1-4EFB-A67F-03FB8362F1A8}" type="pres">
      <dgm:prSet presAssocID="{38E40F2C-7685-4BAB-BD85-2146A9EEC8A2}" presName="hierChild4" presStyleCnt="0"/>
      <dgm:spPr/>
    </dgm:pt>
    <dgm:pt modelId="{586C5920-20B2-490D-80D5-ABECEE49E004}" type="pres">
      <dgm:prSet presAssocID="{38E40F2C-7685-4BAB-BD85-2146A9EEC8A2}" presName="hierChild5" presStyleCnt="0"/>
      <dgm:spPr/>
    </dgm:pt>
    <dgm:pt modelId="{B37E89BA-7A48-45C2-BD6F-37ADC55ACB86}" type="pres">
      <dgm:prSet presAssocID="{276A6AFE-85C1-4C6B-9E1A-02B035F00D68}" presName="Name37" presStyleLbl="parChTrans1D4" presStyleIdx="13" presStyleCnt="14"/>
      <dgm:spPr/>
    </dgm:pt>
    <dgm:pt modelId="{D17F4EF3-FBA8-4F43-8397-2DEAE71B9333}" type="pres">
      <dgm:prSet presAssocID="{C9B67D71-B213-4F29-8698-872385EA015C}" presName="hierRoot2" presStyleCnt="0">
        <dgm:presLayoutVars>
          <dgm:hierBranch val="init"/>
        </dgm:presLayoutVars>
      </dgm:prSet>
      <dgm:spPr/>
    </dgm:pt>
    <dgm:pt modelId="{06D84C9B-DCA3-49A6-A5D0-784EA1E975FA}" type="pres">
      <dgm:prSet presAssocID="{C9B67D71-B213-4F29-8698-872385EA015C}" presName="rootComposite" presStyleCnt="0"/>
      <dgm:spPr/>
    </dgm:pt>
    <dgm:pt modelId="{AF1F7661-073E-4D7B-9C94-D87FE11BB0D8}" type="pres">
      <dgm:prSet presAssocID="{C9B67D71-B213-4F29-8698-872385EA015C}" presName="rootText" presStyleLbl="node4" presStyleIdx="13" presStyleCnt="14">
        <dgm:presLayoutVars>
          <dgm:chPref val="3"/>
        </dgm:presLayoutVars>
      </dgm:prSet>
      <dgm:spPr/>
    </dgm:pt>
    <dgm:pt modelId="{E7D0EF50-647D-4CDF-8098-F44687B2B14B}" type="pres">
      <dgm:prSet presAssocID="{C9B67D71-B213-4F29-8698-872385EA015C}" presName="rootConnector" presStyleLbl="node4" presStyleIdx="13" presStyleCnt="14"/>
      <dgm:spPr/>
    </dgm:pt>
    <dgm:pt modelId="{D1EF1AFB-AB0B-4683-888D-E7948F6D6A36}" type="pres">
      <dgm:prSet presAssocID="{C9B67D71-B213-4F29-8698-872385EA015C}" presName="hierChild4" presStyleCnt="0"/>
      <dgm:spPr/>
    </dgm:pt>
    <dgm:pt modelId="{C3C9D32C-B33F-477F-906F-67D6EFF3A514}" type="pres">
      <dgm:prSet presAssocID="{C9B67D71-B213-4F29-8698-872385EA015C}" presName="hierChild5" presStyleCnt="0"/>
      <dgm:spPr/>
    </dgm:pt>
    <dgm:pt modelId="{B7BC522F-CFDD-4893-B0E0-9BB67D37C09F}" type="pres">
      <dgm:prSet presAssocID="{08D1E94E-AE01-492B-8461-EBF6C8F3E61B}" presName="hierChild5" presStyleCnt="0"/>
      <dgm:spPr/>
    </dgm:pt>
    <dgm:pt modelId="{66F7F50B-5F59-4A95-8B80-8B043E1FF531}" type="pres">
      <dgm:prSet presAssocID="{AA02792A-B910-49B8-99A2-9C259D47187E}" presName="hierChild5" presStyleCnt="0"/>
      <dgm:spPr/>
    </dgm:pt>
    <dgm:pt modelId="{C6C28750-9BBB-4BD9-8FEF-5A56066FDF63}" type="pres">
      <dgm:prSet presAssocID="{12BD2E30-4970-4ED6-AA9D-5197975CCD8E}" presName="Name37" presStyleLbl="parChTrans1D2" presStyleIdx="1" presStyleCnt="3"/>
      <dgm:spPr/>
    </dgm:pt>
    <dgm:pt modelId="{E5368FB7-316D-4537-9003-3C4FA6621E03}" type="pres">
      <dgm:prSet presAssocID="{6ADF8745-AF48-42CF-B8B4-6A340C59D9DA}" presName="hierRoot2" presStyleCnt="0">
        <dgm:presLayoutVars>
          <dgm:hierBranch val="init"/>
        </dgm:presLayoutVars>
      </dgm:prSet>
      <dgm:spPr/>
    </dgm:pt>
    <dgm:pt modelId="{96D2A71F-4CAF-431C-86D9-392800DA2C38}" type="pres">
      <dgm:prSet presAssocID="{6ADF8745-AF48-42CF-B8B4-6A340C59D9DA}" presName="rootComposite" presStyleCnt="0"/>
      <dgm:spPr/>
    </dgm:pt>
    <dgm:pt modelId="{13517BD0-AA41-405A-AC48-5138F7D3247B}" type="pres">
      <dgm:prSet presAssocID="{6ADF8745-AF48-42CF-B8B4-6A340C59D9DA}" presName="rootText" presStyleLbl="node2" presStyleIdx="1" presStyleCnt="3" custLinFactX="-100000" custLinFactNeighborX="-150875" custLinFactNeighborY="-5488">
        <dgm:presLayoutVars>
          <dgm:chPref val="3"/>
        </dgm:presLayoutVars>
      </dgm:prSet>
      <dgm:spPr/>
    </dgm:pt>
    <dgm:pt modelId="{B0542C3E-AE7A-4546-9D62-C4BC1F01E21A}" type="pres">
      <dgm:prSet presAssocID="{6ADF8745-AF48-42CF-B8B4-6A340C59D9DA}" presName="rootConnector" presStyleLbl="node2" presStyleIdx="1" presStyleCnt="3"/>
      <dgm:spPr/>
    </dgm:pt>
    <dgm:pt modelId="{F20EFAFB-2A0A-4B54-98F3-3CBA46DD65A3}" type="pres">
      <dgm:prSet presAssocID="{6ADF8745-AF48-42CF-B8B4-6A340C59D9DA}" presName="hierChild4" presStyleCnt="0"/>
      <dgm:spPr/>
    </dgm:pt>
    <dgm:pt modelId="{7B1092ED-E320-4179-B178-7EE4FF0D3B54}" type="pres">
      <dgm:prSet presAssocID="{6ADF8745-AF48-42CF-B8B4-6A340C59D9DA}" presName="hierChild5" presStyleCnt="0"/>
      <dgm:spPr/>
    </dgm:pt>
    <dgm:pt modelId="{3420CC11-D70D-4B82-982C-ED004C1F0A6B}" type="pres">
      <dgm:prSet presAssocID="{DF601DCB-83E2-43BE-A643-9F12EB034C90}" presName="Name37" presStyleLbl="parChTrans1D2" presStyleIdx="2" presStyleCnt="3"/>
      <dgm:spPr/>
    </dgm:pt>
    <dgm:pt modelId="{C6735B39-CA02-4885-8230-D53D6D2681B5}" type="pres">
      <dgm:prSet presAssocID="{934A81E2-2A08-4C1B-A539-A55B05EBC559}" presName="hierRoot2" presStyleCnt="0">
        <dgm:presLayoutVars>
          <dgm:hierBranch val="init"/>
        </dgm:presLayoutVars>
      </dgm:prSet>
      <dgm:spPr/>
    </dgm:pt>
    <dgm:pt modelId="{32079F79-BBE2-468A-A582-7A66FB702026}" type="pres">
      <dgm:prSet presAssocID="{934A81E2-2A08-4C1B-A539-A55B05EBC559}" presName="rootComposite" presStyleCnt="0"/>
      <dgm:spPr/>
    </dgm:pt>
    <dgm:pt modelId="{598DE511-1EC3-437B-8AA7-B89EF1C680EC}" type="pres">
      <dgm:prSet presAssocID="{934A81E2-2A08-4C1B-A539-A55B05EBC559}" presName="rootText" presStyleLbl="node2" presStyleIdx="2" presStyleCnt="3">
        <dgm:presLayoutVars>
          <dgm:chPref val="3"/>
        </dgm:presLayoutVars>
      </dgm:prSet>
      <dgm:spPr/>
    </dgm:pt>
    <dgm:pt modelId="{F185FD87-BC4B-4C55-A866-C3C3DDDF5706}" type="pres">
      <dgm:prSet presAssocID="{934A81E2-2A08-4C1B-A539-A55B05EBC559}" presName="rootConnector" presStyleLbl="node2" presStyleIdx="2" presStyleCnt="3"/>
      <dgm:spPr/>
    </dgm:pt>
    <dgm:pt modelId="{DDAB48F9-9F55-4FAD-8DAD-A383D2BA48E5}" type="pres">
      <dgm:prSet presAssocID="{934A81E2-2A08-4C1B-A539-A55B05EBC559}" presName="hierChild4" presStyleCnt="0"/>
      <dgm:spPr/>
    </dgm:pt>
    <dgm:pt modelId="{C1E6D7A5-6FFE-417C-B765-2BA567C8580A}" type="pres">
      <dgm:prSet presAssocID="{934A81E2-2A08-4C1B-A539-A55B05EBC559}" presName="hierChild5" presStyleCnt="0"/>
      <dgm:spPr/>
    </dgm:pt>
    <dgm:pt modelId="{1B183311-6282-4DFE-8A13-2502BC2070EA}" type="pres">
      <dgm:prSet presAssocID="{E656F234-279A-4440-8BAF-A3EF27FCAC9C}" presName="hierChild3" presStyleCnt="0"/>
      <dgm:spPr/>
    </dgm:pt>
  </dgm:ptLst>
  <dgm:cxnLst>
    <dgm:cxn modelId="{42D1D0D0-7C35-486A-BFC8-4A513D8AAF07}" type="presOf" srcId="{38E40F2C-7685-4BAB-BD85-2146A9EEC8A2}" destId="{248A1334-46B5-4D8E-AF38-43A7059CBEFD}" srcOrd="0" destOrd="0" presId="urn:microsoft.com/office/officeart/2005/8/layout/orgChart1"/>
    <dgm:cxn modelId="{4DED65C6-1AA7-47B5-8201-12CA01A5151A}" type="presOf" srcId="{C03DD1B9-F1A4-4088-A369-922C08243B04}" destId="{71F30F28-41A1-45BE-A74E-C10C13299377}" srcOrd="1" destOrd="0" presId="urn:microsoft.com/office/officeart/2005/8/layout/orgChart1"/>
    <dgm:cxn modelId="{D28AF3D7-D340-4CC7-9D60-9484419A38C5}" type="presOf" srcId="{5237620E-42B8-4E1F-9B7A-E21CEF377824}" destId="{51317593-7EE3-41A4-8458-1A38CA93E143}" srcOrd="0" destOrd="0" presId="urn:microsoft.com/office/officeart/2005/8/layout/orgChart1"/>
    <dgm:cxn modelId="{B957B55B-3E47-4897-92F0-39AD410AD531}" type="presOf" srcId="{E656F234-279A-4440-8BAF-A3EF27FCAC9C}" destId="{16F1B894-CB0A-4FA8-ABB9-27D70104CAE6}" srcOrd="1" destOrd="0" presId="urn:microsoft.com/office/officeart/2005/8/layout/orgChart1"/>
    <dgm:cxn modelId="{A02C32C6-D264-4CF5-B4DD-FAC9DE75030F}" type="presOf" srcId="{2ACD6C93-0E8D-47DB-9EE5-A051407FBC29}" destId="{B9DEB02E-A78A-46FD-BAEB-B397A6C1683F}" srcOrd="0" destOrd="0" presId="urn:microsoft.com/office/officeart/2005/8/layout/orgChart1"/>
    <dgm:cxn modelId="{A18D0326-69CB-4932-955E-DC7A31F81896}" srcId="{08D1E94E-AE01-492B-8461-EBF6C8F3E61B}" destId="{9C34F570-608B-4998-92D8-55EC9F6B5FD4}" srcOrd="1" destOrd="0" parTransId="{AC08FE65-FA1B-4AB8-A19C-A17D6EA77A2F}" sibTransId="{FD4DD117-4111-4017-8E86-52E41065A9C9}"/>
    <dgm:cxn modelId="{E1949AA7-23C8-4359-AD43-E3FEEA511400}" type="presOf" srcId="{EDA35CC7-0016-45DC-9171-0CB8504E352A}" destId="{BAC73141-7A03-43A3-8478-FF06ADDD6F59}" srcOrd="0" destOrd="0" presId="urn:microsoft.com/office/officeart/2005/8/layout/orgChart1"/>
    <dgm:cxn modelId="{4C7D0BAD-0EC4-4F6F-B021-0E36C3060EA1}" type="presOf" srcId="{F6106AF6-7B40-486E-91F2-31212D0750BC}" destId="{6EB3CCDC-B4B2-4D4D-8C1D-73CA6C0C201E}" srcOrd="0" destOrd="0" presId="urn:microsoft.com/office/officeart/2005/8/layout/orgChart1"/>
    <dgm:cxn modelId="{A73FA0BD-1982-49BB-9C8C-B17E454A81C5}" type="presOf" srcId="{276A6AFE-85C1-4C6B-9E1A-02B035F00D68}" destId="{B37E89BA-7A48-45C2-BD6F-37ADC55ACB86}" srcOrd="0" destOrd="0" presId="urn:microsoft.com/office/officeart/2005/8/layout/orgChart1"/>
    <dgm:cxn modelId="{0FCE34F0-B06C-4F3E-980C-F253D8DAC99D}" srcId="{E656F234-279A-4440-8BAF-A3EF27FCAC9C}" destId="{934A81E2-2A08-4C1B-A539-A55B05EBC559}" srcOrd="2" destOrd="0" parTransId="{DF601DCB-83E2-43BE-A643-9F12EB034C90}" sibTransId="{3D1A6FD4-42FC-4C14-A713-AF1EF7DF7E9C}"/>
    <dgm:cxn modelId="{C1ED5EF3-C388-458B-9A2B-02511F47E556}" srcId="{5237620E-42B8-4E1F-9B7A-E21CEF377824}" destId="{C03DD1B9-F1A4-4088-A369-922C08243B04}" srcOrd="3" destOrd="0" parTransId="{2837A1BF-4887-4B21-A160-0FEBC1B09A86}" sibTransId="{22B07BE3-0AF7-4D86-8F1D-12E9C2958F6D}"/>
    <dgm:cxn modelId="{910D0CE8-0DBB-4AC1-A827-4FF33F3ADFC2}" type="presOf" srcId="{26B68CD4-D585-4599-9A28-65F290BC4D04}" destId="{44A1CC2C-53E1-4F74-89B6-8B52B898F243}" srcOrd="0" destOrd="0" presId="urn:microsoft.com/office/officeart/2005/8/layout/orgChart1"/>
    <dgm:cxn modelId="{EF5FE904-D59A-43BF-94AD-420CC58EE8B2}" type="presOf" srcId="{78395BE0-2B77-4BAD-B043-D87CEA415228}" destId="{BB453EB9-0B6E-45C2-B7F3-84EA2D59376F}" srcOrd="1" destOrd="0" presId="urn:microsoft.com/office/officeart/2005/8/layout/orgChart1"/>
    <dgm:cxn modelId="{D44AF344-D3B2-4F92-AE6D-602DE2D3D15F}" srcId="{5237620E-42B8-4E1F-9B7A-E21CEF377824}" destId="{3DC12A33-7F71-4981-B078-52D079ECC9DA}" srcOrd="0" destOrd="0" parTransId="{44650502-DAB5-4BE8-ACD6-9B872B2F7E64}" sibTransId="{89A926A4-F9BF-40F1-8549-37BCA2A84445}"/>
    <dgm:cxn modelId="{A1164CB1-8436-4C8A-B474-1B46F057FE6D}" type="presOf" srcId="{9C34F570-608B-4998-92D8-55EC9F6B5FD4}" destId="{11AF4AAF-D1AA-4AA7-9A8D-85104B2BFD5E}" srcOrd="1" destOrd="0" presId="urn:microsoft.com/office/officeart/2005/8/layout/orgChart1"/>
    <dgm:cxn modelId="{8D8B77D9-42BE-4209-9B70-FA95F986065B}" type="presOf" srcId="{35E9A47E-F967-4C19-8BCE-782424BF51FE}" destId="{0AE90A08-BD2A-4AA7-BA40-A33E42A346DD}" srcOrd="0" destOrd="0" presId="urn:microsoft.com/office/officeart/2005/8/layout/orgChart1"/>
    <dgm:cxn modelId="{37F6D2DF-9106-44AC-95D9-6333BD1FEE8E}" type="presOf" srcId="{3B0E1598-8CDD-4803-AC6A-FFF4909036C1}" destId="{88C34891-1B47-4300-8ABE-61516D1CFE3F}" srcOrd="1" destOrd="0" presId="urn:microsoft.com/office/officeart/2005/8/layout/orgChart1"/>
    <dgm:cxn modelId="{90A86C8A-ED8E-4C68-9B03-472AA7492B25}" type="presOf" srcId="{828CC282-CC94-412F-87A1-12C8B4B3FC24}" destId="{35832506-A999-4ED3-8F44-802F236F493F}" srcOrd="0" destOrd="0" presId="urn:microsoft.com/office/officeart/2005/8/layout/orgChart1"/>
    <dgm:cxn modelId="{F07E6CE3-64AE-4FC4-83D5-F89E43D04EA6}" type="presOf" srcId="{F002F274-8F0D-41A3-A006-E9D522FA2442}" destId="{8FDD62DC-C2B0-4D0F-9612-1D207D63B940}" srcOrd="0" destOrd="0" presId="urn:microsoft.com/office/officeart/2005/8/layout/orgChart1"/>
    <dgm:cxn modelId="{53E4681D-7EDB-4FA9-8507-0190E41B7725}" type="presOf" srcId="{45BE6506-DF51-4154-9AD9-1CB6B0F23F2F}" destId="{979C7FE3-F8E5-43E3-B4EC-BB6AB2ECED05}" srcOrd="0" destOrd="0" presId="urn:microsoft.com/office/officeart/2005/8/layout/orgChart1"/>
    <dgm:cxn modelId="{D5111CAE-2A04-4850-8F11-BFA3122961E3}" type="presOf" srcId="{6ADF8745-AF48-42CF-B8B4-6A340C59D9DA}" destId="{B0542C3E-AE7A-4546-9D62-C4BC1F01E21A}" srcOrd="1" destOrd="0" presId="urn:microsoft.com/office/officeart/2005/8/layout/orgChart1"/>
    <dgm:cxn modelId="{44541D68-7C57-4DD3-9A41-588815BC4451}" srcId="{E656F234-279A-4440-8BAF-A3EF27FCAC9C}" destId="{AA02792A-B910-49B8-99A2-9C259D47187E}" srcOrd="0" destOrd="0" parTransId="{04F9DF5B-8E9F-42E1-BDE8-BD22A9EB32BB}" sibTransId="{76ADF764-0751-41C1-805E-A37AC836E6B4}"/>
    <dgm:cxn modelId="{83987910-F7DD-406B-B13F-825DD4E0108B}" type="presOf" srcId="{9AB373A2-400B-429F-A861-7450210D4E1A}" destId="{88863AB5-D242-498A-A521-876567E1CEF7}" srcOrd="1" destOrd="0" presId="urn:microsoft.com/office/officeart/2005/8/layout/orgChart1"/>
    <dgm:cxn modelId="{C92EB41E-D23F-42A3-91C3-4FF4E3758185}" type="presOf" srcId="{828CC282-CC94-412F-87A1-12C8B4B3FC24}" destId="{BEF91B40-3F36-4DAA-9830-0B2267E31B6E}" srcOrd="1" destOrd="0" presId="urn:microsoft.com/office/officeart/2005/8/layout/orgChart1"/>
    <dgm:cxn modelId="{E7655B01-04E0-4EB6-A69D-CC1DFAFA196D}" srcId="{5237620E-42B8-4E1F-9B7A-E21CEF377824}" destId="{9AB373A2-400B-429F-A861-7450210D4E1A}" srcOrd="4" destOrd="0" parTransId="{45BE6506-DF51-4154-9AD9-1CB6B0F23F2F}" sibTransId="{A5BEF551-3C25-4931-8718-329533B83C32}"/>
    <dgm:cxn modelId="{8A800395-AB70-409D-BE7C-E15A32E4EC1D}" type="presOf" srcId="{7249A387-B7BD-4FA8-A3B7-9C47CE36704E}" destId="{4B4EBA4C-256F-4644-A20A-F87D52B56895}" srcOrd="0" destOrd="0" presId="urn:microsoft.com/office/officeart/2005/8/layout/orgChart1"/>
    <dgm:cxn modelId="{17A6B041-4966-43D2-AA0F-E639E0D0AED0}" srcId="{E656F234-279A-4440-8BAF-A3EF27FCAC9C}" destId="{6ADF8745-AF48-42CF-B8B4-6A340C59D9DA}" srcOrd="1" destOrd="0" parTransId="{12BD2E30-4970-4ED6-AA9D-5197975CCD8E}" sibTransId="{E79EF387-8DC0-4156-A44B-7401703B3049}"/>
    <dgm:cxn modelId="{AD79161B-8AA9-49CD-95C7-4DE5C13A4EE4}" type="presOf" srcId="{934A81E2-2A08-4C1B-A539-A55B05EBC559}" destId="{598DE511-1EC3-437B-8AA7-B89EF1C680EC}" srcOrd="0" destOrd="0" presId="urn:microsoft.com/office/officeart/2005/8/layout/orgChart1"/>
    <dgm:cxn modelId="{1DDAD303-5E32-4BC7-BF4E-10BDEA82ED30}" srcId="{08D1E94E-AE01-492B-8461-EBF6C8F3E61B}" destId="{38E40F2C-7685-4BAB-BD85-2146A9EEC8A2}" srcOrd="2" destOrd="0" parTransId="{7045F034-359F-445D-BC76-D2B46C4CF389}" sibTransId="{CF884100-4A21-4CC5-9D9B-97CB921774D0}"/>
    <dgm:cxn modelId="{A209FB1E-DEA9-4A5F-9254-9805B436A947}" srcId="{9AB373A2-400B-429F-A861-7450210D4E1A}" destId="{3B0E1598-8CDD-4803-AC6A-FFF4909036C1}" srcOrd="1" destOrd="0" parTransId="{15B12AE1-CB1A-41C9-9A13-B8A7AD2B0026}" sibTransId="{1AB3E5FB-9E3D-436B-B7E0-0CB0036BFAF5}"/>
    <dgm:cxn modelId="{07CA5387-C396-4BF6-8ABC-16E998D3A51C}" srcId="{08D1E94E-AE01-492B-8461-EBF6C8F3E61B}" destId="{C9B67D71-B213-4F29-8698-872385EA015C}" srcOrd="3" destOrd="0" parTransId="{276A6AFE-85C1-4C6B-9E1A-02B035F00D68}" sibTransId="{A6969E25-FDAF-480C-93BD-8C2F75260A22}"/>
    <dgm:cxn modelId="{A885593D-5C0F-482E-AEA4-FE258CE1D400}" type="presOf" srcId="{645AC255-86C6-40F4-B2C3-48366779EA15}" destId="{FBFA57A3-1063-4E23-92E5-7811ADE5A229}" srcOrd="0" destOrd="0" presId="urn:microsoft.com/office/officeart/2005/8/layout/orgChart1"/>
    <dgm:cxn modelId="{403164AB-0861-4EC1-B276-5C7991D72A83}" srcId="{08D1E94E-AE01-492B-8461-EBF6C8F3E61B}" destId="{00219AED-FC52-4032-8A11-AE26C920C53B}" srcOrd="0" destOrd="0" parTransId="{F002F274-8F0D-41A3-A006-E9D522FA2442}" sibTransId="{B3D5EBD2-9807-45A0-8F92-E92BB1F81FFF}"/>
    <dgm:cxn modelId="{4CD712B8-728D-4851-B5D8-96A638AFA9DF}" type="presOf" srcId="{645AC255-86C6-40F4-B2C3-48366779EA15}" destId="{254424EC-2728-4512-974E-D4A8E40E9CE9}" srcOrd="1" destOrd="0" presId="urn:microsoft.com/office/officeart/2005/8/layout/orgChart1"/>
    <dgm:cxn modelId="{CBF9F6B9-3E29-481D-8563-210176C0AC6E}" type="presOf" srcId="{04F9DF5B-8E9F-42E1-BDE8-BD22A9EB32BB}" destId="{22600E9D-0521-447E-852A-50560D4B2FB1}" srcOrd="0" destOrd="0" presId="urn:microsoft.com/office/officeart/2005/8/layout/orgChart1"/>
    <dgm:cxn modelId="{A2E125BD-2D31-4E01-B666-D23C621AF94C}" type="presOf" srcId="{A2801C3F-1F61-4297-B973-28F3EA635A3E}" destId="{418B83D4-F514-443F-9CC8-F0EB0A5E8305}" srcOrd="0" destOrd="0" presId="urn:microsoft.com/office/officeart/2005/8/layout/orgChart1"/>
    <dgm:cxn modelId="{9331304E-270D-4D3C-9144-C0B038BC0F65}" type="presOf" srcId="{3DC12A33-7F71-4981-B078-52D079ECC9DA}" destId="{04EC82B9-2C7C-45C4-8524-846F81265795}" srcOrd="0" destOrd="0" presId="urn:microsoft.com/office/officeart/2005/8/layout/orgChart1"/>
    <dgm:cxn modelId="{70750025-0FF0-4CEE-9468-CFD024FEA25B}" type="presOf" srcId="{5237620E-42B8-4E1F-9B7A-E21CEF377824}" destId="{5DFE7BE9-6E8C-4FE2-92B0-B5C128E078CE}" srcOrd="1" destOrd="0" presId="urn:microsoft.com/office/officeart/2005/8/layout/orgChart1"/>
    <dgm:cxn modelId="{64838CDF-0BF1-49F4-92A4-74B10DB5FAAD}" type="presOf" srcId="{96CEC6AE-60D0-4B6C-8EE5-22607A653005}" destId="{2DA96737-3707-4E1E-B9AC-DF0A6760F864}" srcOrd="1" destOrd="0" presId="urn:microsoft.com/office/officeart/2005/8/layout/orgChart1"/>
    <dgm:cxn modelId="{351CA315-7272-4E4A-B0D5-8583A78A2E42}" type="presOf" srcId="{9C34F570-608B-4998-92D8-55EC9F6B5FD4}" destId="{319ADD27-1754-451A-B9B1-428E170EE506}" srcOrd="0" destOrd="0" presId="urn:microsoft.com/office/officeart/2005/8/layout/orgChart1"/>
    <dgm:cxn modelId="{687E6D5B-B2DA-4783-8486-582715FB23F5}" type="presOf" srcId="{934A81E2-2A08-4C1B-A539-A55B05EBC559}" destId="{F185FD87-BC4B-4C55-A866-C3C3DDDF5706}" srcOrd="1" destOrd="0" presId="urn:microsoft.com/office/officeart/2005/8/layout/orgChart1"/>
    <dgm:cxn modelId="{6655D5F1-293C-40D9-A61C-25729A006586}" type="presOf" srcId="{2837A1BF-4887-4B21-A160-0FEBC1B09A86}" destId="{5F7B7B3A-0EC4-4C30-9E99-9482235F5D6D}" srcOrd="0" destOrd="0" presId="urn:microsoft.com/office/officeart/2005/8/layout/orgChart1"/>
    <dgm:cxn modelId="{BA17ADFC-755E-4CA4-AA77-9FC60B2E8B02}" type="presOf" srcId="{15B12AE1-CB1A-41C9-9A13-B8A7AD2B0026}" destId="{A9E292FF-905D-4C78-9FFA-4E942829661F}" srcOrd="0" destOrd="0" presId="urn:microsoft.com/office/officeart/2005/8/layout/orgChart1"/>
    <dgm:cxn modelId="{ABAB756B-2C3C-4535-A63B-A22F42E35338}" type="presOf" srcId="{AC08FE65-FA1B-4AB8-A19C-A17D6EA77A2F}" destId="{753E0272-FB3A-4765-96EB-3D6943D78ECB}" srcOrd="0" destOrd="0" presId="urn:microsoft.com/office/officeart/2005/8/layout/orgChart1"/>
    <dgm:cxn modelId="{241EA3DD-A9C8-4A18-9589-D116C606515F}" type="presOf" srcId="{C9B67D71-B213-4F29-8698-872385EA015C}" destId="{E7D0EF50-647D-4CDF-8098-F44687B2B14B}" srcOrd="1" destOrd="0" presId="urn:microsoft.com/office/officeart/2005/8/layout/orgChart1"/>
    <dgm:cxn modelId="{B0C24FBE-95BB-4617-A1C0-7EBFFCA1F430}" type="presOf" srcId="{C03DD1B9-F1A4-4088-A369-922C08243B04}" destId="{E9632D37-1A0F-4553-95F0-728E9C2D0853}" srcOrd="0" destOrd="0" presId="urn:microsoft.com/office/officeart/2005/8/layout/orgChart1"/>
    <dgm:cxn modelId="{9E113432-91B3-42A7-8C6D-5FD70471AD5F}" srcId="{5237620E-42B8-4E1F-9B7A-E21CEF377824}" destId="{645AC255-86C6-40F4-B2C3-48366779EA15}" srcOrd="1" destOrd="0" parTransId="{A2801C3F-1F61-4297-B973-28F3EA635A3E}" sibTransId="{6C1A6F27-BB85-41B1-9E7A-3353CC61A12C}"/>
    <dgm:cxn modelId="{8D489AC8-DBD4-4CBE-BD31-02D4CB9474C4}" type="presOf" srcId="{C9B67D71-B213-4F29-8698-872385EA015C}" destId="{AF1F7661-073E-4D7B-9C94-D87FE11BB0D8}" srcOrd="0" destOrd="0" presId="urn:microsoft.com/office/officeart/2005/8/layout/orgChart1"/>
    <dgm:cxn modelId="{0C157B4C-EB43-445F-8434-0D82C6FC940F}" type="presOf" srcId="{96CEC6AE-60D0-4B6C-8EE5-22607A653005}" destId="{9F5416C3-F9E5-4637-865F-0228AB682057}" srcOrd="0" destOrd="0" presId="urn:microsoft.com/office/officeart/2005/8/layout/orgChart1"/>
    <dgm:cxn modelId="{EE62ECA4-D2DF-4FF5-BE88-8F2E7AE6536F}" type="presOf" srcId="{717A3845-744F-4A84-952E-DB94D709BEF9}" destId="{E5222FD0-DE32-46E1-9551-6B6DE545EC13}" srcOrd="1" destOrd="0" presId="urn:microsoft.com/office/officeart/2005/8/layout/orgChart1"/>
    <dgm:cxn modelId="{E91485FD-4EEA-4FFB-8286-9E484D68E63B}" srcId="{78395BE0-2B77-4BAD-B043-D87CEA415228}" destId="{26B68CD4-D585-4599-9A28-65F290BC4D04}" srcOrd="0" destOrd="0" parTransId="{BF651A4A-D013-4841-8727-15718D47A6DC}" sibTransId="{897F0E07-1390-4B87-9936-DF2EC9FDDE09}"/>
    <dgm:cxn modelId="{1E22124F-B39B-44DD-A249-C2C4BEB62145}" type="presOf" srcId="{AC7C750B-C494-4AEB-9B02-2C84F9A1DF9E}" destId="{8B8F9ECD-35D5-4B24-9E2B-E35B58E1E04C}" srcOrd="0" destOrd="0" presId="urn:microsoft.com/office/officeart/2005/8/layout/orgChart1"/>
    <dgm:cxn modelId="{15C7B224-A663-46FF-BDF8-2F778C22903D}" srcId="{9AB373A2-400B-429F-A861-7450210D4E1A}" destId="{96CEC6AE-60D0-4B6C-8EE5-22607A653005}" srcOrd="0" destOrd="0" parTransId="{AC7C750B-C494-4AEB-9B02-2C84F9A1DF9E}" sibTransId="{20F176A8-453B-4362-B1D8-201F379150CD}"/>
    <dgm:cxn modelId="{DEBA4000-D919-4D0E-BDD3-859C0F056CCB}" type="presOf" srcId="{12BD2E30-4970-4ED6-AA9D-5197975CCD8E}" destId="{C6C28750-9BBB-4BD9-8FEF-5A56066FDF63}" srcOrd="0" destOrd="0" presId="urn:microsoft.com/office/officeart/2005/8/layout/orgChart1"/>
    <dgm:cxn modelId="{455252CB-6862-4395-BF12-4CB3CD00E17C}" type="presOf" srcId="{3B0E1598-8CDD-4803-AC6A-FFF4909036C1}" destId="{4F3455B0-ABFF-4AE7-895D-66FEB01D2BFE}" srcOrd="0" destOrd="0" presId="urn:microsoft.com/office/officeart/2005/8/layout/orgChart1"/>
    <dgm:cxn modelId="{3882FD4F-21D2-4657-B913-5B03ECD4FA55}" type="presOf" srcId="{E656F234-279A-4440-8BAF-A3EF27FCAC9C}" destId="{F4DF753C-840C-426F-9622-B185D381D1D4}" srcOrd="0" destOrd="0" presId="urn:microsoft.com/office/officeart/2005/8/layout/orgChart1"/>
    <dgm:cxn modelId="{121FD3DC-7E10-414F-A22D-244311D4A088}" type="presOf" srcId="{38E40F2C-7685-4BAB-BD85-2146A9EEC8A2}" destId="{BFE486FE-7330-4C4B-AAAC-5B88D00946AE}" srcOrd="1" destOrd="0" presId="urn:microsoft.com/office/officeart/2005/8/layout/orgChart1"/>
    <dgm:cxn modelId="{D98C2C0B-29B4-4C04-A5B5-B03A0510F9F6}" type="presOf" srcId="{78395BE0-2B77-4BAD-B043-D87CEA415228}" destId="{90278BD8-924D-4E25-B0D1-683E7A70813E}" srcOrd="0" destOrd="0" presId="urn:microsoft.com/office/officeart/2005/8/layout/orgChart1"/>
    <dgm:cxn modelId="{1ED19DEF-481D-49BB-94BF-EA6E8193E7C3}" type="presOf" srcId="{6ADF8745-AF48-42CF-B8B4-6A340C59D9DA}" destId="{13517BD0-AA41-405A-AC48-5138F7D3247B}" srcOrd="0" destOrd="0" presId="urn:microsoft.com/office/officeart/2005/8/layout/orgChart1"/>
    <dgm:cxn modelId="{1D405A10-1690-4DCD-B640-AF596EC9E8A2}" type="presOf" srcId="{AA02792A-B910-49B8-99A2-9C259D47187E}" destId="{4E2EEF7C-D1B7-47B3-8702-D01E8EA6AB2F}" srcOrd="1" destOrd="0" presId="urn:microsoft.com/office/officeart/2005/8/layout/orgChart1"/>
    <dgm:cxn modelId="{1B6B2988-40B7-4AF0-AE56-A2788625D674}" type="presOf" srcId="{00219AED-FC52-4032-8A11-AE26C920C53B}" destId="{E833E093-C5C1-4538-8346-F109E830CB65}" srcOrd="0" destOrd="0" presId="urn:microsoft.com/office/officeart/2005/8/layout/orgChart1"/>
    <dgm:cxn modelId="{3D77371C-B8C6-4F3A-A6DA-C03374080941}" srcId="{5237620E-42B8-4E1F-9B7A-E21CEF377824}" destId="{78395BE0-2B77-4BAD-B043-D87CEA415228}" srcOrd="2" destOrd="0" parTransId="{EDA35CC7-0016-45DC-9171-0CB8504E352A}" sibTransId="{CD93F92B-5614-4811-AC37-FE37B9BA16CD}"/>
    <dgm:cxn modelId="{7B8C61BA-8094-43DB-85D6-3A4BF34677D8}" type="presOf" srcId="{DF601DCB-83E2-43BE-A643-9F12EB034C90}" destId="{3420CC11-D70D-4B82-982C-ED004C1F0A6B}" srcOrd="0" destOrd="0" presId="urn:microsoft.com/office/officeart/2005/8/layout/orgChart1"/>
    <dgm:cxn modelId="{F2E1B277-8966-4C31-8605-D247641D5976}" type="presOf" srcId="{717A3845-744F-4A84-952E-DB94D709BEF9}" destId="{6235EE17-88AA-4E0D-88FB-F5A7F105ADEA}" srcOrd="0" destOrd="0" presId="urn:microsoft.com/office/officeart/2005/8/layout/orgChart1"/>
    <dgm:cxn modelId="{68D81CB4-AB98-46E8-A6A7-323DC7C462B6}" type="presOf" srcId="{AA02792A-B910-49B8-99A2-9C259D47187E}" destId="{07CE168F-2951-4ECD-A0FC-DE6F04B80BA4}" srcOrd="0" destOrd="0" presId="urn:microsoft.com/office/officeart/2005/8/layout/orgChart1"/>
    <dgm:cxn modelId="{0A9E0D47-4C80-497C-B318-F152D6421171}" type="presOf" srcId="{00219AED-FC52-4032-8A11-AE26C920C53B}" destId="{7D33B798-5E87-4084-A2ED-E1EF1ADA020B}" srcOrd="1" destOrd="0" presId="urn:microsoft.com/office/officeart/2005/8/layout/orgChart1"/>
    <dgm:cxn modelId="{D24796D0-4FAB-49E3-A250-DB07C4E5115D}" srcId="{2ACD6C93-0E8D-47DB-9EE5-A051407FBC29}" destId="{E656F234-279A-4440-8BAF-A3EF27FCAC9C}" srcOrd="0" destOrd="0" parTransId="{2F22C98E-E784-4934-BC2D-315956156B7F}" sibTransId="{5745E5B4-D7FF-4A25-BCC4-2ECCEFBDAA2F}"/>
    <dgm:cxn modelId="{D243F6A8-7A13-440D-8E30-709A528EC855}" srcId="{AA02792A-B910-49B8-99A2-9C259D47187E}" destId="{5237620E-42B8-4E1F-9B7A-E21CEF377824}" srcOrd="0" destOrd="0" parTransId="{7249A387-B7BD-4FA8-A3B7-9C47CE36704E}" sibTransId="{0E8B4E7C-8F36-4718-BF9F-4C64CFE9B50A}"/>
    <dgm:cxn modelId="{C556F41F-78B8-4213-9010-3C60494561D2}" srcId="{AA02792A-B910-49B8-99A2-9C259D47187E}" destId="{08D1E94E-AE01-492B-8461-EBF6C8F3E61B}" srcOrd="1" destOrd="0" parTransId="{35E9A47E-F967-4C19-8BCE-782424BF51FE}" sibTransId="{CE04776C-2204-43FD-9CD4-A6296C63FA4E}"/>
    <dgm:cxn modelId="{445E1E83-BCE5-467B-AF8D-645DB5AB05B1}" type="presOf" srcId="{08D1E94E-AE01-492B-8461-EBF6C8F3E61B}" destId="{E6F166A2-EECC-48E3-9EBE-591A6BBE5A86}" srcOrd="0" destOrd="0" presId="urn:microsoft.com/office/officeart/2005/8/layout/orgChart1"/>
    <dgm:cxn modelId="{6FCB90CE-2E83-4790-ACE5-9A434199AF54}" type="presOf" srcId="{7045F034-359F-445D-BC76-D2B46C4CF389}" destId="{3FB3DA09-EDBD-4836-BDC3-9E665AD2629B}" srcOrd="0" destOrd="0" presId="urn:microsoft.com/office/officeart/2005/8/layout/orgChart1"/>
    <dgm:cxn modelId="{1D96B364-5B22-4974-A699-98F0E0942F25}" srcId="{78395BE0-2B77-4BAD-B043-D87CEA415228}" destId="{828CC282-CC94-412F-87A1-12C8B4B3FC24}" srcOrd="1" destOrd="0" parTransId="{F6106AF6-7B40-486E-91F2-31212D0750BC}" sibTransId="{1CFBFB71-B4A9-4B6B-B8BC-4F9936F67885}"/>
    <dgm:cxn modelId="{0F9BA44E-85AA-4DA1-A6AA-C8B4EBD46C1A}" type="presOf" srcId="{3DC12A33-7F71-4981-B078-52D079ECC9DA}" destId="{04E659BE-4686-473D-87F7-27CB764ECE3D}" srcOrd="1" destOrd="0" presId="urn:microsoft.com/office/officeart/2005/8/layout/orgChart1"/>
    <dgm:cxn modelId="{86AAE0BB-77E8-4E77-9630-13D3738ACFB5}" type="presOf" srcId="{9AB373A2-400B-429F-A861-7450210D4E1A}" destId="{A7392729-4A90-45BA-A6F4-F629B9E1024C}" srcOrd="0" destOrd="0" presId="urn:microsoft.com/office/officeart/2005/8/layout/orgChart1"/>
    <dgm:cxn modelId="{613F2735-E6A9-4361-969E-C892F851414D}" srcId="{5237620E-42B8-4E1F-9B7A-E21CEF377824}" destId="{717A3845-744F-4A84-952E-DB94D709BEF9}" srcOrd="5" destOrd="0" parTransId="{D5305146-0B07-4B2A-A7A1-534819564569}" sibTransId="{52A1A5A2-3A56-4E34-BDB7-C5E58FEE53A2}"/>
    <dgm:cxn modelId="{FAEAE1EB-2083-4BD0-9F44-F243219FABD9}" type="presOf" srcId="{BF651A4A-D013-4841-8727-15718D47A6DC}" destId="{4BF556AF-2997-42C7-A33B-96FDEA5DB45B}" srcOrd="0" destOrd="0" presId="urn:microsoft.com/office/officeart/2005/8/layout/orgChart1"/>
    <dgm:cxn modelId="{7BD8F6B8-EA6B-4ECF-96D5-B2FBAFD78BBF}" type="presOf" srcId="{26B68CD4-D585-4599-9A28-65F290BC4D04}" destId="{8BD58EC1-BF2B-493F-89AA-D833B3165241}" srcOrd="1" destOrd="0" presId="urn:microsoft.com/office/officeart/2005/8/layout/orgChart1"/>
    <dgm:cxn modelId="{89547F7F-060F-40D5-A6C8-5DC823353102}" type="presOf" srcId="{44650502-DAB5-4BE8-ACD6-9B872B2F7E64}" destId="{002BAC54-0DD3-4348-A4CB-C2B2273F058D}" srcOrd="0" destOrd="0" presId="urn:microsoft.com/office/officeart/2005/8/layout/orgChart1"/>
    <dgm:cxn modelId="{C70649EA-099C-4221-98BD-180554056B74}" type="presOf" srcId="{08D1E94E-AE01-492B-8461-EBF6C8F3E61B}" destId="{95C3DB80-290A-4EF0-9562-AC930FD2D265}" srcOrd="1" destOrd="0" presId="urn:microsoft.com/office/officeart/2005/8/layout/orgChart1"/>
    <dgm:cxn modelId="{1DE54ACB-22A9-438F-8E71-B19E2F3525B1}" type="presOf" srcId="{D5305146-0B07-4B2A-A7A1-534819564569}" destId="{0A6914C7-92EE-4E26-ABEF-214FDA3C2E2C}" srcOrd="0" destOrd="0" presId="urn:microsoft.com/office/officeart/2005/8/layout/orgChart1"/>
    <dgm:cxn modelId="{B6FEDF12-489D-4A51-8576-2121AA3AC448}" type="presParOf" srcId="{B9DEB02E-A78A-46FD-BAEB-B397A6C1683F}" destId="{EAA9DFB0-02EE-486C-980C-3D0F509EE6BD}" srcOrd="0" destOrd="0" presId="urn:microsoft.com/office/officeart/2005/8/layout/orgChart1"/>
    <dgm:cxn modelId="{175EC1B4-6070-4D4D-B745-C527B5E5E12A}" type="presParOf" srcId="{EAA9DFB0-02EE-486C-980C-3D0F509EE6BD}" destId="{9FA7F7E6-7FFD-4AC6-97F2-1E72D1349D74}" srcOrd="0" destOrd="0" presId="urn:microsoft.com/office/officeart/2005/8/layout/orgChart1"/>
    <dgm:cxn modelId="{07AA9F0D-2450-4EAB-AB0C-AEA531EDCA73}" type="presParOf" srcId="{9FA7F7E6-7FFD-4AC6-97F2-1E72D1349D74}" destId="{F4DF753C-840C-426F-9622-B185D381D1D4}" srcOrd="0" destOrd="0" presId="urn:microsoft.com/office/officeart/2005/8/layout/orgChart1"/>
    <dgm:cxn modelId="{98303EFB-2436-4D58-BAE3-7B710657E912}" type="presParOf" srcId="{9FA7F7E6-7FFD-4AC6-97F2-1E72D1349D74}" destId="{16F1B894-CB0A-4FA8-ABB9-27D70104CAE6}" srcOrd="1" destOrd="0" presId="urn:microsoft.com/office/officeart/2005/8/layout/orgChart1"/>
    <dgm:cxn modelId="{37B31561-D058-414A-B7DB-B0BD4BB2F79D}" type="presParOf" srcId="{EAA9DFB0-02EE-486C-980C-3D0F509EE6BD}" destId="{5DCE3E0F-2384-420F-90BE-AA03DF0C0FF7}" srcOrd="1" destOrd="0" presId="urn:microsoft.com/office/officeart/2005/8/layout/orgChart1"/>
    <dgm:cxn modelId="{950F3169-B78A-4CC8-A081-D91E943FBB8F}" type="presParOf" srcId="{5DCE3E0F-2384-420F-90BE-AA03DF0C0FF7}" destId="{22600E9D-0521-447E-852A-50560D4B2FB1}" srcOrd="0" destOrd="0" presId="urn:microsoft.com/office/officeart/2005/8/layout/orgChart1"/>
    <dgm:cxn modelId="{4FCEAC81-EE8F-4FD1-9F4E-1F88A9A7CA38}" type="presParOf" srcId="{5DCE3E0F-2384-420F-90BE-AA03DF0C0FF7}" destId="{6F5AFD28-A1D2-415B-926D-DD03FFC37B60}" srcOrd="1" destOrd="0" presId="urn:microsoft.com/office/officeart/2005/8/layout/orgChart1"/>
    <dgm:cxn modelId="{C866C04E-E509-4D20-AA2D-C9B370899052}" type="presParOf" srcId="{6F5AFD28-A1D2-415B-926D-DD03FFC37B60}" destId="{A2BF47D3-5DCC-423B-9BAE-5B3FA9DE979A}" srcOrd="0" destOrd="0" presId="urn:microsoft.com/office/officeart/2005/8/layout/orgChart1"/>
    <dgm:cxn modelId="{6A354922-0DB9-4B78-90F8-86BFE1A7DE3A}" type="presParOf" srcId="{A2BF47D3-5DCC-423B-9BAE-5B3FA9DE979A}" destId="{07CE168F-2951-4ECD-A0FC-DE6F04B80BA4}" srcOrd="0" destOrd="0" presId="urn:microsoft.com/office/officeart/2005/8/layout/orgChart1"/>
    <dgm:cxn modelId="{1D785B97-5572-4C16-BC26-85263AAF754C}" type="presParOf" srcId="{A2BF47D3-5DCC-423B-9BAE-5B3FA9DE979A}" destId="{4E2EEF7C-D1B7-47B3-8702-D01E8EA6AB2F}" srcOrd="1" destOrd="0" presId="urn:microsoft.com/office/officeart/2005/8/layout/orgChart1"/>
    <dgm:cxn modelId="{7D5D0BD7-F44D-4925-A9C6-938F9FA16E40}" type="presParOf" srcId="{6F5AFD28-A1D2-415B-926D-DD03FFC37B60}" destId="{A5545C0F-42CE-4889-8358-9EA032054DE8}" srcOrd="1" destOrd="0" presId="urn:microsoft.com/office/officeart/2005/8/layout/orgChart1"/>
    <dgm:cxn modelId="{3984AE3B-9707-4759-B02A-8AFB5D9A11C9}" type="presParOf" srcId="{A5545C0F-42CE-4889-8358-9EA032054DE8}" destId="{4B4EBA4C-256F-4644-A20A-F87D52B56895}" srcOrd="0" destOrd="0" presId="urn:microsoft.com/office/officeart/2005/8/layout/orgChart1"/>
    <dgm:cxn modelId="{2B78BDF4-6052-4573-B6F9-8896CC937CA6}" type="presParOf" srcId="{A5545C0F-42CE-4889-8358-9EA032054DE8}" destId="{EEA1E865-1180-4240-A89A-5F91A879E223}" srcOrd="1" destOrd="0" presId="urn:microsoft.com/office/officeart/2005/8/layout/orgChart1"/>
    <dgm:cxn modelId="{3DA99BB0-2FC6-43BB-977A-D41EB457F3AA}" type="presParOf" srcId="{EEA1E865-1180-4240-A89A-5F91A879E223}" destId="{45C7CA45-4B09-411B-B6D3-D28D1C544CC5}" srcOrd="0" destOrd="0" presId="urn:microsoft.com/office/officeart/2005/8/layout/orgChart1"/>
    <dgm:cxn modelId="{88804C0E-4D9E-4D9C-8D84-9C934AFB850E}" type="presParOf" srcId="{45C7CA45-4B09-411B-B6D3-D28D1C544CC5}" destId="{51317593-7EE3-41A4-8458-1A38CA93E143}" srcOrd="0" destOrd="0" presId="urn:microsoft.com/office/officeart/2005/8/layout/orgChart1"/>
    <dgm:cxn modelId="{FB33F47F-D6E3-4062-88AB-A03D3F5883AA}" type="presParOf" srcId="{45C7CA45-4B09-411B-B6D3-D28D1C544CC5}" destId="{5DFE7BE9-6E8C-4FE2-92B0-B5C128E078CE}" srcOrd="1" destOrd="0" presId="urn:microsoft.com/office/officeart/2005/8/layout/orgChart1"/>
    <dgm:cxn modelId="{47D44AD0-2AE2-43FD-97FE-28DA0F78C07C}" type="presParOf" srcId="{EEA1E865-1180-4240-A89A-5F91A879E223}" destId="{9C34D90D-A841-428F-B401-134054E15261}" srcOrd="1" destOrd="0" presId="urn:microsoft.com/office/officeart/2005/8/layout/orgChart1"/>
    <dgm:cxn modelId="{2981588A-B7B5-441C-9586-12559D74BDD5}" type="presParOf" srcId="{9C34D90D-A841-428F-B401-134054E15261}" destId="{002BAC54-0DD3-4348-A4CB-C2B2273F058D}" srcOrd="0" destOrd="0" presId="urn:microsoft.com/office/officeart/2005/8/layout/orgChart1"/>
    <dgm:cxn modelId="{0CC904DF-F7AC-42E9-A2A4-0792B6AC2998}" type="presParOf" srcId="{9C34D90D-A841-428F-B401-134054E15261}" destId="{E3E0F49A-3F6C-489F-A688-E1EC2A4C1519}" srcOrd="1" destOrd="0" presId="urn:microsoft.com/office/officeart/2005/8/layout/orgChart1"/>
    <dgm:cxn modelId="{F69379F4-F390-44D8-A851-82E60FF3F373}" type="presParOf" srcId="{E3E0F49A-3F6C-489F-A688-E1EC2A4C1519}" destId="{D58FD04D-97F9-4C8E-B883-A6F67C6A8118}" srcOrd="0" destOrd="0" presId="urn:microsoft.com/office/officeart/2005/8/layout/orgChart1"/>
    <dgm:cxn modelId="{27001DA4-3335-4EAB-9C0C-DB122FE538A3}" type="presParOf" srcId="{D58FD04D-97F9-4C8E-B883-A6F67C6A8118}" destId="{04EC82B9-2C7C-45C4-8524-846F81265795}" srcOrd="0" destOrd="0" presId="urn:microsoft.com/office/officeart/2005/8/layout/orgChart1"/>
    <dgm:cxn modelId="{3AEEDC20-7644-4A4E-933A-83C13B125590}" type="presParOf" srcId="{D58FD04D-97F9-4C8E-B883-A6F67C6A8118}" destId="{04E659BE-4686-473D-87F7-27CB764ECE3D}" srcOrd="1" destOrd="0" presId="urn:microsoft.com/office/officeart/2005/8/layout/orgChart1"/>
    <dgm:cxn modelId="{E3CF3277-3B02-45F6-8061-79519768A815}" type="presParOf" srcId="{E3E0F49A-3F6C-489F-A688-E1EC2A4C1519}" destId="{210637A0-77B9-4A27-955A-9A08D30B785C}" srcOrd="1" destOrd="0" presId="urn:microsoft.com/office/officeart/2005/8/layout/orgChart1"/>
    <dgm:cxn modelId="{3B21CC5A-A36A-447F-BE0B-A78A73B3A2A1}" type="presParOf" srcId="{E3E0F49A-3F6C-489F-A688-E1EC2A4C1519}" destId="{BB1ED399-59DF-4687-9E49-B58AD09D857D}" srcOrd="2" destOrd="0" presId="urn:microsoft.com/office/officeart/2005/8/layout/orgChart1"/>
    <dgm:cxn modelId="{3498F3CC-DFCB-4B6D-AF73-AB8C7DEBE865}" type="presParOf" srcId="{9C34D90D-A841-428F-B401-134054E15261}" destId="{418B83D4-F514-443F-9CC8-F0EB0A5E8305}" srcOrd="2" destOrd="0" presId="urn:microsoft.com/office/officeart/2005/8/layout/orgChart1"/>
    <dgm:cxn modelId="{23239D8B-A12E-49DE-BF13-AF3BBA406D2E}" type="presParOf" srcId="{9C34D90D-A841-428F-B401-134054E15261}" destId="{6C3312FD-FD30-4FA1-8FB8-2C1D690C2493}" srcOrd="3" destOrd="0" presId="urn:microsoft.com/office/officeart/2005/8/layout/orgChart1"/>
    <dgm:cxn modelId="{782117F3-CA84-4DC9-B140-DAC290321FFE}" type="presParOf" srcId="{6C3312FD-FD30-4FA1-8FB8-2C1D690C2493}" destId="{7088CB20-C0B8-4D3E-9570-A13EAC3DF18D}" srcOrd="0" destOrd="0" presId="urn:microsoft.com/office/officeart/2005/8/layout/orgChart1"/>
    <dgm:cxn modelId="{C92CB263-7526-4B49-98BE-40A39757363A}" type="presParOf" srcId="{7088CB20-C0B8-4D3E-9570-A13EAC3DF18D}" destId="{FBFA57A3-1063-4E23-92E5-7811ADE5A229}" srcOrd="0" destOrd="0" presId="urn:microsoft.com/office/officeart/2005/8/layout/orgChart1"/>
    <dgm:cxn modelId="{E9A43D2A-73FB-4A83-A244-AD40C124CB38}" type="presParOf" srcId="{7088CB20-C0B8-4D3E-9570-A13EAC3DF18D}" destId="{254424EC-2728-4512-974E-D4A8E40E9CE9}" srcOrd="1" destOrd="0" presId="urn:microsoft.com/office/officeart/2005/8/layout/orgChart1"/>
    <dgm:cxn modelId="{D46009CD-F822-42F4-B552-DCC3127D1C00}" type="presParOf" srcId="{6C3312FD-FD30-4FA1-8FB8-2C1D690C2493}" destId="{1C99FD71-232A-4B63-86BC-D6357763E067}" srcOrd="1" destOrd="0" presId="urn:microsoft.com/office/officeart/2005/8/layout/orgChart1"/>
    <dgm:cxn modelId="{F80E10F5-8B1E-4626-8B16-0FA3E429C740}" type="presParOf" srcId="{6C3312FD-FD30-4FA1-8FB8-2C1D690C2493}" destId="{06102897-FA63-4DAC-B244-A1FDD6A93BA1}" srcOrd="2" destOrd="0" presId="urn:microsoft.com/office/officeart/2005/8/layout/orgChart1"/>
    <dgm:cxn modelId="{A9569B79-8DEB-49B0-B853-0E212CE2F62B}" type="presParOf" srcId="{9C34D90D-A841-428F-B401-134054E15261}" destId="{BAC73141-7A03-43A3-8478-FF06ADDD6F59}" srcOrd="4" destOrd="0" presId="urn:microsoft.com/office/officeart/2005/8/layout/orgChart1"/>
    <dgm:cxn modelId="{1C55387C-C8E0-469D-B82A-1EEBF2DCE198}" type="presParOf" srcId="{9C34D90D-A841-428F-B401-134054E15261}" destId="{C8F0BBBE-3E2C-4E36-8EB6-5123F3B0042E}" srcOrd="5" destOrd="0" presId="urn:microsoft.com/office/officeart/2005/8/layout/orgChart1"/>
    <dgm:cxn modelId="{8141DCB7-4FE4-46DD-AF32-C7BF07822157}" type="presParOf" srcId="{C8F0BBBE-3E2C-4E36-8EB6-5123F3B0042E}" destId="{B102E92D-E59D-4E62-8336-19D529C9756E}" srcOrd="0" destOrd="0" presId="urn:microsoft.com/office/officeart/2005/8/layout/orgChart1"/>
    <dgm:cxn modelId="{182A00F9-05BD-4BB4-9B78-3908090D95E0}" type="presParOf" srcId="{B102E92D-E59D-4E62-8336-19D529C9756E}" destId="{90278BD8-924D-4E25-B0D1-683E7A70813E}" srcOrd="0" destOrd="0" presId="urn:microsoft.com/office/officeart/2005/8/layout/orgChart1"/>
    <dgm:cxn modelId="{79E4AAAB-3EA8-49E0-B01A-8C8D9178F3CF}" type="presParOf" srcId="{B102E92D-E59D-4E62-8336-19D529C9756E}" destId="{BB453EB9-0B6E-45C2-B7F3-84EA2D59376F}" srcOrd="1" destOrd="0" presId="urn:microsoft.com/office/officeart/2005/8/layout/orgChart1"/>
    <dgm:cxn modelId="{0908C1EB-A27D-4482-9B61-A106D2771639}" type="presParOf" srcId="{C8F0BBBE-3E2C-4E36-8EB6-5123F3B0042E}" destId="{7CFDD07F-37C7-41E1-8BB5-47B64FC2B9DA}" srcOrd="1" destOrd="0" presId="urn:microsoft.com/office/officeart/2005/8/layout/orgChart1"/>
    <dgm:cxn modelId="{C820F2A4-DBFC-4CB8-8993-DA2F5157E7BF}" type="presParOf" srcId="{7CFDD07F-37C7-41E1-8BB5-47B64FC2B9DA}" destId="{4BF556AF-2997-42C7-A33B-96FDEA5DB45B}" srcOrd="0" destOrd="0" presId="urn:microsoft.com/office/officeart/2005/8/layout/orgChart1"/>
    <dgm:cxn modelId="{22853700-5B30-4395-BE14-B5DFBE47652C}" type="presParOf" srcId="{7CFDD07F-37C7-41E1-8BB5-47B64FC2B9DA}" destId="{2DD2925C-2C26-4601-ADE0-37E05AE4144F}" srcOrd="1" destOrd="0" presId="urn:microsoft.com/office/officeart/2005/8/layout/orgChart1"/>
    <dgm:cxn modelId="{C273B7F3-D9DD-47E6-BBCB-4A318CA848EA}" type="presParOf" srcId="{2DD2925C-2C26-4601-ADE0-37E05AE4144F}" destId="{314419FE-BEA6-4288-A35C-149B8072E38D}" srcOrd="0" destOrd="0" presId="urn:microsoft.com/office/officeart/2005/8/layout/orgChart1"/>
    <dgm:cxn modelId="{EB68D357-BE83-4F71-B689-123C5D4A3FAF}" type="presParOf" srcId="{314419FE-BEA6-4288-A35C-149B8072E38D}" destId="{44A1CC2C-53E1-4F74-89B6-8B52B898F243}" srcOrd="0" destOrd="0" presId="urn:microsoft.com/office/officeart/2005/8/layout/orgChart1"/>
    <dgm:cxn modelId="{B0683FB2-D67E-4BDD-A686-FC8BA435BE6A}" type="presParOf" srcId="{314419FE-BEA6-4288-A35C-149B8072E38D}" destId="{8BD58EC1-BF2B-493F-89AA-D833B3165241}" srcOrd="1" destOrd="0" presId="urn:microsoft.com/office/officeart/2005/8/layout/orgChart1"/>
    <dgm:cxn modelId="{4BAA9B38-2858-42A1-AAA9-8644EE9BC313}" type="presParOf" srcId="{2DD2925C-2C26-4601-ADE0-37E05AE4144F}" destId="{2650B0C6-1CEB-4139-8290-62F2BC7AF2F3}" srcOrd="1" destOrd="0" presId="urn:microsoft.com/office/officeart/2005/8/layout/orgChart1"/>
    <dgm:cxn modelId="{A107C6E6-053A-4AA8-A87C-E0292EC08FCB}" type="presParOf" srcId="{2DD2925C-2C26-4601-ADE0-37E05AE4144F}" destId="{D7B68E68-0B3A-49DF-9DED-449A6745530D}" srcOrd="2" destOrd="0" presId="urn:microsoft.com/office/officeart/2005/8/layout/orgChart1"/>
    <dgm:cxn modelId="{1213F249-7141-4073-AF1E-2CB6FC24FECF}" type="presParOf" srcId="{7CFDD07F-37C7-41E1-8BB5-47B64FC2B9DA}" destId="{6EB3CCDC-B4B2-4D4D-8C1D-73CA6C0C201E}" srcOrd="2" destOrd="0" presId="urn:microsoft.com/office/officeart/2005/8/layout/orgChart1"/>
    <dgm:cxn modelId="{E141F98F-2B1B-45EF-A4EE-521D7C406F49}" type="presParOf" srcId="{7CFDD07F-37C7-41E1-8BB5-47B64FC2B9DA}" destId="{B90250CE-CD8D-4B38-88DD-0EB317DF0DA6}" srcOrd="3" destOrd="0" presId="urn:microsoft.com/office/officeart/2005/8/layout/orgChart1"/>
    <dgm:cxn modelId="{28C20F59-11C4-42F1-867B-D08E6744EF58}" type="presParOf" srcId="{B90250CE-CD8D-4B38-88DD-0EB317DF0DA6}" destId="{79304D3D-38EF-44AF-9BFB-420D194329ED}" srcOrd="0" destOrd="0" presId="urn:microsoft.com/office/officeart/2005/8/layout/orgChart1"/>
    <dgm:cxn modelId="{A7D11B6C-D237-480B-BD34-D33F9017BD5C}" type="presParOf" srcId="{79304D3D-38EF-44AF-9BFB-420D194329ED}" destId="{35832506-A999-4ED3-8F44-802F236F493F}" srcOrd="0" destOrd="0" presId="urn:microsoft.com/office/officeart/2005/8/layout/orgChart1"/>
    <dgm:cxn modelId="{8B34790E-5A2B-4869-989E-20B01665823C}" type="presParOf" srcId="{79304D3D-38EF-44AF-9BFB-420D194329ED}" destId="{BEF91B40-3F36-4DAA-9830-0B2267E31B6E}" srcOrd="1" destOrd="0" presId="urn:microsoft.com/office/officeart/2005/8/layout/orgChart1"/>
    <dgm:cxn modelId="{90785E12-B8A6-46C6-95A8-764547593510}" type="presParOf" srcId="{B90250CE-CD8D-4B38-88DD-0EB317DF0DA6}" destId="{43BF3343-BCAB-4E68-935B-72E492670577}" srcOrd="1" destOrd="0" presId="urn:microsoft.com/office/officeart/2005/8/layout/orgChart1"/>
    <dgm:cxn modelId="{41E7A1FA-57B6-4F45-8233-B02F7B8B8FD2}" type="presParOf" srcId="{B90250CE-CD8D-4B38-88DD-0EB317DF0DA6}" destId="{42916FBF-996D-4369-9550-2A865723BF57}" srcOrd="2" destOrd="0" presId="urn:microsoft.com/office/officeart/2005/8/layout/orgChart1"/>
    <dgm:cxn modelId="{D2A4CFC5-56E0-49F3-9F47-5CF7EFE55B9E}" type="presParOf" srcId="{C8F0BBBE-3E2C-4E36-8EB6-5123F3B0042E}" destId="{9D0ACF0C-558F-44A5-9C24-5A0AC6D418FF}" srcOrd="2" destOrd="0" presId="urn:microsoft.com/office/officeart/2005/8/layout/orgChart1"/>
    <dgm:cxn modelId="{DDF26EA1-D134-4F1A-9E28-A880B4823F7C}" type="presParOf" srcId="{9C34D90D-A841-428F-B401-134054E15261}" destId="{5F7B7B3A-0EC4-4C30-9E99-9482235F5D6D}" srcOrd="6" destOrd="0" presId="urn:microsoft.com/office/officeart/2005/8/layout/orgChart1"/>
    <dgm:cxn modelId="{CB9A1DD3-5084-4BF1-877F-A72E464CEE24}" type="presParOf" srcId="{9C34D90D-A841-428F-B401-134054E15261}" destId="{6595D400-DC08-40E8-A35E-B9DA45B4B5F7}" srcOrd="7" destOrd="0" presId="urn:microsoft.com/office/officeart/2005/8/layout/orgChart1"/>
    <dgm:cxn modelId="{18CE79E0-C247-4878-9AF5-33068B369E2B}" type="presParOf" srcId="{6595D400-DC08-40E8-A35E-B9DA45B4B5F7}" destId="{1F62A456-BD86-433A-8EA4-62B3E744B4F1}" srcOrd="0" destOrd="0" presId="urn:microsoft.com/office/officeart/2005/8/layout/orgChart1"/>
    <dgm:cxn modelId="{C847146E-84E4-4D6B-9137-36CA7F8EE84A}" type="presParOf" srcId="{1F62A456-BD86-433A-8EA4-62B3E744B4F1}" destId="{E9632D37-1A0F-4553-95F0-728E9C2D0853}" srcOrd="0" destOrd="0" presId="urn:microsoft.com/office/officeart/2005/8/layout/orgChart1"/>
    <dgm:cxn modelId="{B20F3A31-D247-4032-9DB3-D0A3F70B8839}" type="presParOf" srcId="{1F62A456-BD86-433A-8EA4-62B3E744B4F1}" destId="{71F30F28-41A1-45BE-A74E-C10C13299377}" srcOrd="1" destOrd="0" presId="urn:microsoft.com/office/officeart/2005/8/layout/orgChart1"/>
    <dgm:cxn modelId="{7A630B52-4909-4AB5-901F-3D083CFCE058}" type="presParOf" srcId="{6595D400-DC08-40E8-A35E-B9DA45B4B5F7}" destId="{60935FA3-57BB-4092-A463-2EAC392D29A4}" srcOrd="1" destOrd="0" presId="urn:microsoft.com/office/officeart/2005/8/layout/orgChart1"/>
    <dgm:cxn modelId="{8916BA93-E025-4673-80AA-0B5981C3D610}" type="presParOf" srcId="{6595D400-DC08-40E8-A35E-B9DA45B4B5F7}" destId="{68B2B99A-1D43-41BA-AAEF-BDDCDE721555}" srcOrd="2" destOrd="0" presId="urn:microsoft.com/office/officeart/2005/8/layout/orgChart1"/>
    <dgm:cxn modelId="{75020E0F-C9BD-4C89-BBEE-0CD043271FD4}" type="presParOf" srcId="{9C34D90D-A841-428F-B401-134054E15261}" destId="{979C7FE3-F8E5-43E3-B4EC-BB6AB2ECED05}" srcOrd="8" destOrd="0" presId="urn:microsoft.com/office/officeart/2005/8/layout/orgChart1"/>
    <dgm:cxn modelId="{E4B50009-CF20-4F0C-9C1A-EA6805DF7F7D}" type="presParOf" srcId="{9C34D90D-A841-428F-B401-134054E15261}" destId="{C09BE928-A24F-4EF6-A413-E3A71B66E5D7}" srcOrd="9" destOrd="0" presId="urn:microsoft.com/office/officeart/2005/8/layout/orgChart1"/>
    <dgm:cxn modelId="{45F6BC08-2C10-4BB6-8B05-919B9B91205B}" type="presParOf" srcId="{C09BE928-A24F-4EF6-A413-E3A71B66E5D7}" destId="{1C28D8DD-A355-472C-AABC-513239238770}" srcOrd="0" destOrd="0" presId="urn:microsoft.com/office/officeart/2005/8/layout/orgChart1"/>
    <dgm:cxn modelId="{0BE85599-C0D6-4293-A5A5-FE1D74F5E483}" type="presParOf" srcId="{1C28D8DD-A355-472C-AABC-513239238770}" destId="{A7392729-4A90-45BA-A6F4-F629B9E1024C}" srcOrd="0" destOrd="0" presId="urn:microsoft.com/office/officeart/2005/8/layout/orgChart1"/>
    <dgm:cxn modelId="{0DA9B584-31DA-4BF9-8E80-957E975EAD0A}" type="presParOf" srcId="{1C28D8DD-A355-472C-AABC-513239238770}" destId="{88863AB5-D242-498A-A521-876567E1CEF7}" srcOrd="1" destOrd="0" presId="urn:microsoft.com/office/officeart/2005/8/layout/orgChart1"/>
    <dgm:cxn modelId="{846FB8CF-8035-48D1-9A93-D349CE75BE84}" type="presParOf" srcId="{C09BE928-A24F-4EF6-A413-E3A71B66E5D7}" destId="{13FDD324-3297-4767-90DA-94EFC6279D36}" srcOrd="1" destOrd="0" presId="urn:microsoft.com/office/officeart/2005/8/layout/orgChart1"/>
    <dgm:cxn modelId="{05AA07B7-31C9-453E-8D2A-272E590B39B2}" type="presParOf" srcId="{13FDD324-3297-4767-90DA-94EFC6279D36}" destId="{8B8F9ECD-35D5-4B24-9E2B-E35B58E1E04C}" srcOrd="0" destOrd="0" presId="urn:microsoft.com/office/officeart/2005/8/layout/orgChart1"/>
    <dgm:cxn modelId="{DAFF094E-6CE0-4488-A724-8364E59F538E}" type="presParOf" srcId="{13FDD324-3297-4767-90DA-94EFC6279D36}" destId="{C6E5858C-1A92-403A-98D6-E868E7A5E945}" srcOrd="1" destOrd="0" presId="urn:microsoft.com/office/officeart/2005/8/layout/orgChart1"/>
    <dgm:cxn modelId="{1B1ED74C-2C62-4B2F-9B01-EC6498F4B00E}" type="presParOf" srcId="{C6E5858C-1A92-403A-98D6-E868E7A5E945}" destId="{C052D369-7DDF-4AAC-9B8B-A511A965786A}" srcOrd="0" destOrd="0" presId="urn:microsoft.com/office/officeart/2005/8/layout/orgChart1"/>
    <dgm:cxn modelId="{91E02A01-E038-4D15-831F-CC05CD077709}" type="presParOf" srcId="{C052D369-7DDF-4AAC-9B8B-A511A965786A}" destId="{9F5416C3-F9E5-4637-865F-0228AB682057}" srcOrd="0" destOrd="0" presId="urn:microsoft.com/office/officeart/2005/8/layout/orgChart1"/>
    <dgm:cxn modelId="{61C958A8-D010-43CB-B561-D08684EF6E69}" type="presParOf" srcId="{C052D369-7DDF-4AAC-9B8B-A511A965786A}" destId="{2DA96737-3707-4E1E-B9AC-DF0A6760F864}" srcOrd="1" destOrd="0" presId="urn:microsoft.com/office/officeart/2005/8/layout/orgChart1"/>
    <dgm:cxn modelId="{A49655A6-DABA-4E71-B98B-CA0D8AF9ABC2}" type="presParOf" srcId="{C6E5858C-1A92-403A-98D6-E868E7A5E945}" destId="{08B24F26-CA24-44A9-ABB8-29ABAC78F320}" srcOrd="1" destOrd="0" presId="urn:microsoft.com/office/officeart/2005/8/layout/orgChart1"/>
    <dgm:cxn modelId="{48E43A67-E734-450A-9ADD-106CBC762D25}" type="presParOf" srcId="{C6E5858C-1A92-403A-98D6-E868E7A5E945}" destId="{5F5DA3D7-A9D0-43AF-9C8E-73E9CAFCC2F7}" srcOrd="2" destOrd="0" presId="urn:microsoft.com/office/officeart/2005/8/layout/orgChart1"/>
    <dgm:cxn modelId="{EF2C3E27-6B6F-4169-8BA2-5B70EA0FE79C}" type="presParOf" srcId="{13FDD324-3297-4767-90DA-94EFC6279D36}" destId="{A9E292FF-905D-4C78-9FFA-4E942829661F}" srcOrd="2" destOrd="0" presId="urn:microsoft.com/office/officeart/2005/8/layout/orgChart1"/>
    <dgm:cxn modelId="{C29BB43F-BF5B-4749-8E13-8F4D234B0846}" type="presParOf" srcId="{13FDD324-3297-4767-90DA-94EFC6279D36}" destId="{D1B12BF9-0417-4751-8D21-94C3D6651AB7}" srcOrd="3" destOrd="0" presId="urn:microsoft.com/office/officeart/2005/8/layout/orgChart1"/>
    <dgm:cxn modelId="{C336F1A7-625A-4F14-BE99-6D0839698B9E}" type="presParOf" srcId="{D1B12BF9-0417-4751-8D21-94C3D6651AB7}" destId="{5E2BE2D7-4958-4E26-99F7-0A44BFF47CDA}" srcOrd="0" destOrd="0" presId="urn:microsoft.com/office/officeart/2005/8/layout/orgChart1"/>
    <dgm:cxn modelId="{0946D70A-D679-4A8A-A156-207560E6A46D}" type="presParOf" srcId="{5E2BE2D7-4958-4E26-99F7-0A44BFF47CDA}" destId="{4F3455B0-ABFF-4AE7-895D-66FEB01D2BFE}" srcOrd="0" destOrd="0" presId="urn:microsoft.com/office/officeart/2005/8/layout/orgChart1"/>
    <dgm:cxn modelId="{3350CCB4-7CE5-4587-B818-2626F3833900}" type="presParOf" srcId="{5E2BE2D7-4958-4E26-99F7-0A44BFF47CDA}" destId="{88C34891-1B47-4300-8ABE-61516D1CFE3F}" srcOrd="1" destOrd="0" presId="urn:microsoft.com/office/officeart/2005/8/layout/orgChart1"/>
    <dgm:cxn modelId="{C4611C22-C937-40D1-A5AB-3163F826EA20}" type="presParOf" srcId="{D1B12BF9-0417-4751-8D21-94C3D6651AB7}" destId="{59EDC6F6-4A09-419F-B7A6-FB91020822BC}" srcOrd="1" destOrd="0" presId="urn:microsoft.com/office/officeart/2005/8/layout/orgChart1"/>
    <dgm:cxn modelId="{80604065-A183-4198-AE63-D7389546022B}" type="presParOf" srcId="{D1B12BF9-0417-4751-8D21-94C3D6651AB7}" destId="{B1F7E119-46EF-4E23-9B40-1A50A9647D30}" srcOrd="2" destOrd="0" presId="urn:microsoft.com/office/officeart/2005/8/layout/orgChart1"/>
    <dgm:cxn modelId="{FCFFABF8-5DB7-4D92-89A7-493B9766CF88}" type="presParOf" srcId="{C09BE928-A24F-4EF6-A413-E3A71B66E5D7}" destId="{9D0FC180-0E89-4DF2-A9D6-6A93AAA3A57E}" srcOrd="2" destOrd="0" presId="urn:microsoft.com/office/officeart/2005/8/layout/orgChart1"/>
    <dgm:cxn modelId="{3645B43D-877A-4465-A4EB-E06F9CC2537E}" type="presParOf" srcId="{9C34D90D-A841-428F-B401-134054E15261}" destId="{0A6914C7-92EE-4E26-ABEF-214FDA3C2E2C}" srcOrd="10" destOrd="0" presId="urn:microsoft.com/office/officeart/2005/8/layout/orgChart1"/>
    <dgm:cxn modelId="{34143A51-3311-4486-99EF-F58FB95F04D5}" type="presParOf" srcId="{9C34D90D-A841-428F-B401-134054E15261}" destId="{4BCE6BB7-C4A4-4F59-BFCA-18A0BC18B9EC}" srcOrd="11" destOrd="0" presId="urn:microsoft.com/office/officeart/2005/8/layout/orgChart1"/>
    <dgm:cxn modelId="{C173D241-18D2-44B0-B7B8-A9BFA82B56B1}" type="presParOf" srcId="{4BCE6BB7-C4A4-4F59-BFCA-18A0BC18B9EC}" destId="{75131C82-95C8-41A3-8836-AF4A21A986D0}" srcOrd="0" destOrd="0" presId="urn:microsoft.com/office/officeart/2005/8/layout/orgChart1"/>
    <dgm:cxn modelId="{A719CDEA-A136-49A8-B499-DED8705E658F}" type="presParOf" srcId="{75131C82-95C8-41A3-8836-AF4A21A986D0}" destId="{6235EE17-88AA-4E0D-88FB-F5A7F105ADEA}" srcOrd="0" destOrd="0" presId="urn:microsoft.com/office/officeart/2005/8/layout/orgChart1"/>
    <dgm:cxn modelId="{5C4248BC-81EC-4B45-9F72-89CDEE3C7CFC}" type="presParOf" srcId="{75131C82-95C8-41A3-8836-AF4A21A986D0}" destId="{E5222FD0-DE32-46E1-9551-6B6DE545EC13}" srcOrd="1" destOrd="0" presId="urn:microsoft.com/office/officeart/2005/8/layout/orgChart1"/>
    <dgm:cxn modelId="{D57606AA-E738-4AC9-9E51-8F536D086044}" type="presParOf" srcId="{4BCE6BB7-C4A4-4F59-BFCA-18A0BC18B9EC}" destId="{BF1006A1-2238-458A-91E4-0098A875F5DE}" srcOrd="1" destOrd="0" presId="urn:microsoft.com/office/officeart/2005/8/layout/orgChart1"/>
    <dgm:cxn modelId="{27AF02F8-B5A3-4317-9B14-DF097D287D80}" type="presParOf" srcId="{4BCE6BB7-C4A4-4F59-BFCA-18A0BC18B9EC}" destId="{13B3F811-8D39-4919-BDFE-9BE786EEF8EE}" srcOrd="2" destOrd="0" presId="urn:microsoft.com/office/officeart/2005/8/layout/orgChart1"/>
    <dgm:cxn modelId="{7ACF0DB8-9D6C-4C92-A143-A83108105C4D}" type="presParOf" srcId="{EEA1E865-1180-4240-A89A-5F91A879E223}" destId="{A8123D2D-716A-4A52-B042-21B5A48334FF}" srcOrd="2" destOrd="0" presId="urn:microsoft.com/office/officeart/2005/8/layout/orgChart1"/>
    <dgm:cxn modelId="{A6CC6E76-F59C-4302-8E2B-1F5260559ECF}" type="presParOf" srcId="{A5545C0F-42CE-4889-8358-9EA032054DE8}" destId="{0AE90A08-BD2A-4AA7-BA40-A33E42A346DD}" srcOrd="2" destOrd="0" presId="urn:microsoft.com/office/officeart/2005/8/layout/orgChart1"/>
    <dgm:cxn modelId="{69763053-B540-4F4B-89A8-6343771E3E87}" type="presParOf" srcId="{A5545C0F-42CE-4889-8358-9EA032054DE8}" destId="{8150C8A3-6149-4D20-B631-768AFDC0538F}" srcOrd="3" destOrd="0" presId="urn:microsoft.com/office/officeart/2005/8/layout/orgChart1"/>
    <dgm:cxn modelId="{8A409756-B4F6-4CD5-9562-F7711615F779}" type="presParOf" srcId="{8150C8A3-6149-4D20-B631-768AFDC0538F}" destId="{EEBEA36F-29B1-4E8F-A9FC-5B442195AC8A}" srcOrd="0" destOrd="0" presId="urn:microsoft.com/office/officeart/2005/8/layout/orgChart1"/>
    <dgm:cxn modelId="{817B72B9-1E32-42CA-955B-DB372E488B2B}" type="presParOf" srcId="{EEBEA36F-29B1-4E8F-A9FC-5B442195AC8A}" destId="{E6F166A2-EECC-48E3-9EBE-591A6BBE5A86}" srcOrd="0" destOrd="0" presId="urn:microsoft.com/office/officeart/2005/8/layout/orgChart1"/>
    <dgm:cxn modelId="{AC3DA318-E5C6-4116-BF9C-43A261894964}" type="presParOf" srcId="{EEBEA36F-29B1-4E8F-A9FC-5B442195AC8A}" destId="{95C3DB80-290A-4EF0-9562-AC930FD2D265}" srcOrd="1" destOrd="0" presId="urn:microsoft.com/office/officeart/2005/8/layout/orgChart1"/>
    <dgm:cxn modelId="{DE6F4000-0E94-4362-9DCF-9E9F3F88E395}" type="presParOf" srcId="{8150C8A3-6149-4D20-B631-768AFDC0538F}" destId="{F6B092E9-B5F3-47D1-B98E-6D09948857D2}" srcOrd="1" destOrd="0" presId="urn:microsoft.com/office/officeart/2005/8/layout/orgChart1"/>
    <dgm:cxn modelId="{183A1034-5779-40D9-B549-51A7CC1629AB}" type="presParOf" srcId="{F6B092E9-B5F3-47D1-B98E-6D09948857D2}" destId="{8FDD62DC-C2B0-4D0F-9612-1D207D63B940}" srcOrd="0" destOrd="0" presId="urn:microsoft.com/office/officeart/2005/8/layout/orgChart1"/>
    <dgm:cxn modelId="{AA391A57-EF3F-4A02-A615-84EFC9D0A0E4}" type="presParOf" srcId="{F6B092E9-B5F3-47D1-B98E-6D09948857D2}" destId="{42430383-7450-49BF-8552-6DB47700F9CB}" srcOrd="1" destOrd="0" presId="urn:microsoft.com/office/officeart/2005/8/layout/orgChart1"/>
    <dgm:cxn modelId="{FB905FE9-5428-4FB6-BC9E-9556B48862B6}" type="presParOf" srcId="{42430383-7450-49BF-8552-6DB47700F9CB}" destId="{11EC88C2-92E5-43A1-A0FF-17EED8E2CC5D}" srcOrd="0" destOrd="0" presId="urn:microsoft.com/office/officeart/2005/8/layout/orgChart1"/>
    <dgm:cxn modelId="{D92BC9AB-DAC7-4B65-86BE-BA2920DC3D97}" type="presParOf" srcId="{11EC88C2-92E5-43A1-A0FF-17EED8E2CC5D}" destId="{E833E093-C5C1-4538-8346-F109E830CB65}" srcOrd="0" destOrd="0" presId="urn:microsoft.com/office/officeart/2005/8/layout/orgChart1"/>
    <dgm:cxn modelId="{1CE0D603-84D2-40C8-AFD6-39A88F9FAF28}" type="presParOf" srcId="{11EC88C2-92E5-43A1-A0FF-17EED8E2CC5D}" destId="{7D33B798-5E87-4084-A2ED-E1EF1ADA020B}" srcOrd="1" destOrd="0" presId="urn:microsoft.com/office/officeart/2005/8/layout/orgChart1"/>
    <dgm:cxn modelId="{5AD74D13-C8FE-4601-A05D-EFDAA942B02A}" type="presParOf" srcId="{42430383-7450-49BF-8552-6DB47700F9CB}" destId="{CAC9F85B-7880-4805-9E28-6F1815CAA00C}" srcOrd="1" destOrd="0" presId="urn:microsoft.com/office/officeart/2005/8/layout/orgChart1"/>
    <dgm:cxn modelId="{EF0B2A70-D1CC-4594-B70D-8798F75FCFD2}" type="presParOf" srcId="{42430383-7450-49BF-8552-6DB47700F9CB}" destId="{432AB72E-DC17-499A-959D-3C9FE61E39CF}" srcOrd="2" destOrd="0" presId="urn:microsoft.com/office/officeart/2005/8/layout/orgChart1"/>
    <dgm:cxn modelId="{BC243AEA-A91D-41C9-8DAD-A0265A1D35AA}" type="presParOf" srcId="{F6B092E9-B5F3-47D1-B98E-6D09948857D2}" destId="{753E0272-FB3A-4765-96EB-3D6943D78ECB}" srcOrd="2" destOrd="0" presId="urn:microsoft.com/office/officeart/2005/8/layout/orgChart1"/>
    <dgm:cxn modelId="{E33B1404-C812-4C5B-BB69-3CEB1EF19766}" type="presParOf" srcId="{F6B092E9-B5F3-47D1-B98E-6D09948857D2}" destId="{A38E4596-B61F-4F19-BB2B-C5B640BA9597}" srcOrd="3" destOrd="0" presId="urn:microsoft.com/office/officeart/2005/8/layout/orgChart1"/>
    <dgm:cxn modelId="{C8D48F92-3B6E-4057-AED0-6ED881FD66A9}" type="presParOf" srcId="{A38E4596-B61F-4F19-BB2B-C5B640BA9597}" destId="{1E68211A-63C8-4DFE-A527-532BE7047E8B}" srcOrd="0" destOrd="0" presId="urn:microsoft.com/office/officeart/2005/8/layout/orgChart1"/>
    <dgm:cxn modelId="{01C68FC0-6970-46C1-9BB1-314AC3F4D3F3}" type="presParOf" srcId="{1E68211A-63C8-4DFE-A527-532BE7047E8B}" destId="{319ADD27-1754-451A-B9B1-428E170EE506}" srcOrd="0" destOrd="0" presId="urn:microsoft.com/office/officeart/2005/8/layout/orgChart1"/>
    <dgm:cxn modelId="{1B3DCAF7-BBA1-4E4B-B9D3-FD16CFFCE883}" type="presParOf" srcId="{1E68211A-63C8-4DFE-A527-532BE7047E8B}" destId="{11AF4AAF-D1AA-4AA7-9A8D-85104B2BFD5E}" srcOrd="1" destOrd="0" presId="urn:microsoft.com/office/officeart/2005/8/layout/orgChart1"/>
    <dgm:cxn modelId="{C7DB535E-E2E1-4DDF-A2F4-FD28029CD2A2}" type="presParOf" srcId="{A38E4596-B61F-4F19-BB2B-C5B640BA9597}" destId="{BD004FCD-E080-4022-A9EE-9A5C600EE748}" srcOrd="1" destOrd="0" presId="urn:microsoft.com/office/officeart/2005/8/layout/orgChart1"/>
    <dgm:cxn modelId="{CCAA2835-A0EE-4F19-AFFA-A9645A48FA3D}" type="presParOf" srcId="{A38E4596-B61F-4F19-BB2B-C5B640BA9597}" destId="{085225BE-DBA9-4D8D-B6CA-4E9DE502113F}" srcOrd="2" destOrd="0" presId="urn:microsoft.com/office/officeart/2005/8/layout/orgChart1"/>
    <dgm:cxn modelId="{472DED6B-3F72-48CA-915B-CBF42B0452B7}" type="presParOf" srcId="{F6B092E9-B5F3-47D1-B98E-6D09948857D2}" destId="{3FB3DA09-EDBD-4836-BDC3-9E665AD2629B}" srcOrd="4" destOrd="0" presId="urn:microsoft.com/office/officeart/2005/8/layout/orgChart1"/>
    <dgm:cxn modelId="{03B5C1EA-FC17-4371-8F28-5833B9822438}" type="presParOf" srcId="{F6B092E9-B5F3-47D1-B98E-6D09948857D2}" destId="{72343E9B-44F7-48E6-B37A-4FB7E311C90D}" srcOrd="5" destOrd="0" presId="urn:microsoft.com/office/officeart/2005/8/layout/orgChart1"/>
    <dgm:cxn modelId="{42677964-E641-43B7-BF41-0203CEA73455}" type="presParOf" srcId="{72343E9B-44F7-48E6-B37A-4FB7E311C90D}" destId="{1BFB7630-089F-4865-B557-03C1C24BAD47}" srcOrd="0" destOrd="0" presId="urn:microsoft.com/office/officeart/2005/8/layout/orgChart1"/>
    <dgm:cxn modelId="{52318B4F-7923-4A7B-A879-32DBA5BC0125}" type="presParOf" srcId="{1BFB7630-089F-4865-B557-03C1C24BAD47}" destId="{248A1334-46B5-4D8E-AF38-43A7059CBEFD}" srcOrd="0" destOrd="0" presId="urn:microsoft.com/office/officeart/2005/8/layout/orgChart1"/>
    <dgm:cxn modelId="{E24923FF-B4A0-4039-8F43-3E52D4830414}" type="presParOf" srcId="{1BFB7630-089F-4865-B557-03C1C24BAD47}" destId="{BFE486FE-7330-4C4B-AAAC-5B88D00946AE}" srcOrd="1" destOrd="0" presId="urn:microsoft.com/office/officeart/2005/8/layout/orgChart1"/>
    <dgm:cxn modelId="{92F7A12B-9F17-4AE3-8E5D-D003F563E416}" type="presParOf" srcId="{72343E9B-44F7-48E6-B37A-4FB7E311C90D}" destId="{2E2781EE-23E1-4EFB-A67F-03FB8362F1A8}" srcOrd="1" destOrd="0" presId="urn:microsoft.com/office/officeart/2005/8/layout/orgChart1"/>
    <dgm:cxn modelId="{864A1525-9BA6-4793-8A50-F7DFE7F04265}" type="presParOf" srcId="{72343E9B-44F7-48E6-B37A-4FB7E311C90D}" destId="{586C5920-20B2-490D-80D5-ABECEE49E004}" srcOrd="2" destOrd="0" presId="urn:microsoft.com/office/officeart/2005/8/layout/orgChart1"/>
    <dgm:cxn modelId="{97699C78-196D-4B7E-894B-1FC8C1524A35}" type="presParOf" srcId="{F6B092E9-B5F3-47D1-B98E-6D09948857D2}" destId="{B37E89BA-7A48-45C2-BD6F-37ADC55ACB86}" srcOrd="6" destOrd="0" presId="urn:microsoft.com/office/officeart/2005/8/layout/orgChart1"/>
    <dgm:cxn modelId="{DA277718-CFCC-4CB5-8718-F9559B26A1E6}" type="presParOf" srcId="{F6B092E9-B5F3-47D1-B98E-6D09948857D2}" destId="{D17F4EF3-FBA8-4F43-8397-2DEAE71B9333}" srcOrd="7" destOrd="0" presId="urn:microsoft.com/office/officeart/2005/8/layout/orgChart1"/>
    <dgm:cxn modelId="{8488D06C-1EB0-4A5F-9A6A-05D4CEC1AE1D}" type="presParOf" srcId="{D17F4EF3-FBA8-4F43-8397-2DEAE71B9333}" destId="{06D84C9B-DCA3-49A6-A5D0-784EA1E975FA}" srcOrd="0" destOrd="0" presId="urn:microsoft.com/office/officeart/2005/8/layout/orgChart1"/>
    <dgm:cxn modelId="{00D58EC6-F0C9-4B9E-A773-A8B06F3C4232}" type="presParOf" srcId="{06D84C9B-DCA3-49A6-A5D0-784EA1E975FA}" destId="{AF1F7661-073E-4D7B-9C94-D87FE11BB0D8}" srcOrd="0" destOrd="0" presId="urn:microsoft.com/office/officeart/2005/8/layout/orgChart1"/>
    <dgm:cxn modelId="{A55EA3CC-6025-4012-8C53-3013435E6AF0}" type="presParOf" srcId="{06D84C9B-DCA3-49A6-A5D0-784EA1E975FA}" destId="{E7D0EF50-647D-4CDF-8098-F44687B2B14B}" srcOrd="1" destOrd="0" presId="urn:microsoft.com/office/officeart/2005/8/layout/orgChart1"/>
    <dgm:cxn modelId="{4A27192F-A54C-4D40-8A59-ACE477958E12}" type="presParOf" srcId="{D17F4EF3-FBA8-4F43-8397-2DEAE71B9333}" destId="{D1EF1AFB-AB0B-4683-888D-E7948F6D6A36}" srcOrd="1" destOrd="0" presId="urn:microsoft.com/office/officeart/2005/8/layout/orgChart1"/>
    <dgm:cxn modelId="{FC8EF6C0-4EA4-42C6-BF8D-D695FBCDC291}" type="presParOf" srcId="{D17F4EF3-FBA8-4F43-8397-2DEAE71B9333}" destId="{C3C9D32C-B33F-477F-906F-67D6EFF3A514}" srcOrd="2" destOrd="0" presId="urn:microsoft.com/office/officeart/2005/8/layout/orgChart1"/>
    <dgm:cxn modelId="{EF5D2BDF-CA85-4EC8-9378-E16227DDE1FD}" type="presParOf" srcId="{8150C8A3-6149-4D20-B631-768AFDC0538F}" destId="{B7BC522F-CFDD-4893-B0E0-9BB67D37C09F}" srcOrd="2" destOrd="0" presId="urn:microsoft.com/office/officeart/2005/8/layout/orgChart1"/>
    <dgm:cxn modelId="{61C278C3-E164-483B-A8CB-65140510E43B}" type="presParOf" srcId="{6F5AFD28-A1D2-415B-926D-DD03FFC37B60}" destId="{66F7F50B-5F59-4A95-8B80-8B043E1FF531}" srcOrd="2" destOrd="0" presId="urn:microsoft.com/office/officeart/2005/8/layout/orgChart1"/>
    <dgm:cxn modelId="{DE8889BE-447A-486B-A457-43A98B9D5D94}" type="presParOf" srcId="{5DCE3E0F-2384-420F-90BE-AA03DF0C0FF7}" destId="{C6C28750-9BBB-4BD9-8FEF-5A56066FDF63}" srcOrd="2" destOrd="0" presId="urn:microsoft.com/office/officeart/2005/8/layout/orgChart1"/>
    <dgm:cxn modelId="{7FB6E664-CD39-4CD2-94AA-F0EF859DF7DA}" type="presParOf" srcId="{5DCE3E0F-2384-420F-90BE-AA03DF0C0FF7}" destId="{E5368FB7-316D-4537-9003-3C4FA6621E03}" srcOrd="3" destOrd="0" presId="urn:microsoft.com/office/officeart/2005/8/layout/orgChart1"/>
    <dgm:cxn modelId="{0014D07D-AA22-46BD-8E1E-B92B6E46ED28}" type="presParOf" srcId="{E5368FB7-316D-4537-9003-3C4FA6621E03}" destId="{96D2A71F-4CAF-431C-86D9-392800DA2C38}" srcOrd="0" destOrd="0" presId="urn:microsoft.com/office/officeart/2005/8/layout/orgChart1"/>
    <dgm:cxn modelId="{050D9DAE-4F4B-4F59-B9FF-5841F9535782}" type="presParOf" srcId="{96D2A71F-4CAF-431C-86D9-392800DA2C38}" destId="{13517BD0-AA41-405A-AC48-5138F7D3247B}" srcOrd="0" destOrd="0" presId="urn:microsoft.com/office/officeart/2005/8/layout/orgChart1"/>
    <dgm:cxn modelId="{307A75F3-0036-4D0C-B621-C8511CA917A3}" type="presParOf" srcId="{96D2A71F-4CAF-431C-86D9-392800DA2C38}" destId="{B0542C3E-AE7A-4546-9D62-C4BC1F01E21A}" srcOrd="1" destOrd="0" presId="urn:microsoft.com/office/officeart/2005/8/layout/orgChart1"/>
    <dgm:cxn modelId="{19B3E442-BDCE-427F-B358-C900447E9064}" type="presParOf" srcId="{E5368FB7-316D-4537-9003-3C4FA6621E03}" destId="{F20EFAFB-2A0A-4B54-98F3-3CBA46DD65A3}" srcOrd="1" destOrd="0" presId="urn:microsoft.com/office/officeart/2005/8/layout/orgChart1"/>
    <dgm:cxn modelId="{9C4773F6-9CCB-402A-AC48-8C707FFC81BD}" type="presParOf" srcId="{E5368FB7-316D-4537-9003-3C4FA6621E03}" destId="{7B1092ED-E320-4179-B178-7EE4FF0D3B54}" srcOrd="2" destOrd="0" presId="urn:microsoft.com/office/officeart/2005/8/layout/orgChart1"/>
    <dgm:cxn modelId="{0F62E81C-511A-486F-88DD-D6DD5B966DB1}" type="presParOf" srcId="{5DCE3E0F-2384-420F-90BE-AA03DF0C0FF7}" destId="{3420CC11-D70D-4B82-982C-ED004C1F0A6B}" srcOrd="4" destOrd="0" presId="urn:microsoft.com/office/officeart/2005/8/layout/orgChart1"/>
    <dgm:cxn modelId="{8C3A891F-CABD-4DA2-ADD9-771EB0DA4C15}" type="presParOf" srcId="{5DCE3E0F-2384-420F-90BE-AA03DF0C0FF7}" destId="{C6735B39-CA02-4885-8230-D53D6D2681B5}" srcOrd="5" destOrd="0" presId="urn:microsoft.com/office/officeart/2005/8/layout/orgChart1"/>
    <dgm:cxn modelId="{EEF84B3B-229E-4456-B024-64D271CB6EA0}" type="presParOf" srcId="{C6735B39-CA02-4885-8230-D53D6D2681B5}" destId="{32079F79-BBE2-468A-A582-7A66FB702026}" srcOrd="0" destOrd="0" presId="urn:microsoft.com/office/officeart/2005/8/layout/orgChart1"/>
    <dgm:cxn modelId="{F0CB979B-6534-4FA9-B456-F78EE436F82E}" type="presParOf" srcId="{32079F79-BBE2-468A-A582-7A66FB702026}" destId="{598DE511-1EC3-437B-8AA7-B89EF1C680EC}" srcOrd="0" destOrd="0" presId="urn:microsoft.com/office/officeart/2005/8/layout/orgChart1"/>
    <dgm:cxn modelId="{131B6676-FBC9-449C-8D6F-6789C94B2442}" type="presParOf" srcId="{32079F79-BBE2-468A-A582-7A66FB702026}" destId="{F185FD87-BC4B-4C55-A866-C3C3DDDF5706}" srcOrd="1" destOrd="0" presId="urn:microsoft.com/office/officeart/2005/8/layout/orgChart1"/>
    <dgm:cxn modelId="{332589CB-0C14-4DCC-A473-15DB29405A44}" type="presParOf" srcId="{C6735B39-CA02-4885-8230-D53D6D2681B5}" destId="{DDAB48F9-9F55-4FAD-8DAD-A383D2BA48E5}" srcOrd="1" destOrd="0" presId="urn:microsoft.com/office/officeart/2005/8/layout/orgChart1"/>
    <dgm:cxn modelId="{9D6B40F3-967E-49E6-A282-E8A822AD1F26}" type="presParOf" srcId="{C6735B39-CA02-4885-8230-D53D6D2681B5}" destId="{C1E6D7A5-6FFE-417C-B765-2BA567C8580A}" srcOrd="2" destOrd="0" presId="urn:microsoft.com/office/officeart/2005/8/layout/orgChart1"/>
    <dgm:cxn modelId="{84C458DF-014D-47B6-AF6C-9690F7F666CF}" type="presParOf" srcId="{EAA9DFB0-02EE-486C-980C-3D0F509EE6BD}" destId="{1B183311-6282-4DFE-8A13-2502BC2070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0CC11-D70D-4B82-982C-ED004C1F0A6B}">
      <dsp:nvSpPr>
        <dsp:cNvPr id="0" name=""/>
        <dsp:cNvSpPr/>
      </dsp:nvSpPr>
      <dsp:spPr>
        <a:xfrm>
          <a:off x="5294022" y="482970"/>
          <a:ext cx="3592093" cy="20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61"/>
              </a:lnTo>
              <a:lnTo>
                <a:pt x="3592093" y="102461"/>
              </a:lnTo>
              <a:lnTo>
                <a:pt x="3592093" y="20388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28750-9BBB-4BD9-8FEF-5A56066FDF63}">
      <dsp:nvSpPr>
        <dsp:cNvPr id="0" name=""/>
        <dsp:cNvSpPr/>
      </dsp:nvSpPr>
      <dsp:spPr>
        <a:xfrm>
          <a:off x="5248302" y="482970"/>
          <a:ext cx="91440" cy="1773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3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E89BA-7A48-45C2-BD6F-37ADC55ACB86}">
      <dsp:nvSpPr>
        <dsp:cNvPr id="0" name=""/>
        <dsp:cNvSpPr/>
      </dsp:nvSpPr>
      <dsp:spPr>
        <a:xfrm>
          <a:off x="8110948" y="1855644"/>
          <a:ext cx="144891" cy="2501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787"/>
              </a:lnTo>
              <a:lnTo>
                <a:pt x="144891" y="250178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3DA09-EDBD-4836-BDC3-9E665AD2629B}">
      <dsp:nvSpPr>
        <dsp:cNvPr id="0" name=""/>
        <dsp:cNvSpPr/>
      </dsp:nvSpPr>
      <dsp:spPr>
        <a:xfrm>
          <a:off x="8110948" y="1855644"/>
          <a:ext cx="144891" cy="1815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969"/>
              </a:lnTo>
              <a:lnTo>
                <a:pt x="144891" y="181596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E0272-FB3A-4765-96EB-3D6943D78ECB}">
      <dsp:nvSpPr>
        <dsp:cNvPr id="0" name=""/>
        <dsp:cNvSpPr/>
      </dsp:nvSpPr>
      <dsp:spPr>
        <a:xfrm>
          <a:off x="8110948" y="1855644"/>
          <a:ext cx="144891" cy="113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151"/>
              </a:lnTo>
              <a:lnTo>
                <a:pt x="144891" y="113015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D62DC-C2B0-4D0F-9612-1D207D63B940}">
      <dsp:nvSpPr>
        <dsp:cNvPr id="0" name=""/>
        <dsp:cNvSpPr/>
      </dsp:nvSpPr>
      <dsp:spPr>
        <a:xfrm>
          <a:off x="8110948" y="1855644"/>
          <a:ext cx="144891" cy="444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332"/>
              </a:lnTo>
              <a:lnTo>
                <a:pt x="144891" y="4443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90A08-BD2A-4AA7-BA40-A33E42A346DD}">
      <dsp:nvSpPr>
        <dsp:cNvPr id="0" name=""/>
        <dsp:cNvSpPr/>
      </dsp:nvSpPr>
      <dsp:spPr>
        <a:xfrm>
          <a:off x="1870524" y="1169830"/>
          <a:ext cx="6626799" cy="20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18"/>
              </a:lnTo>
              <a:lnTo>
                <a:pt x="6626799" y="101418"/>
              </a:lnTo>
              <a:lnTo>
                <a:pt x="6626799" y="2028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914C7-92EE-4E26-ABEF-214FDA3C2E2C}">
      <dsp:nvSpPr>
        <dsp:cNvPr id="0" name=""/>
        <dsp:cNvSpPr/>
      </dsp:nvSpPr>
      <dsp:spPr>
        <a:xfrm>
          <a:off x="822884" y="1829138"/>
          <a:ext cx="5660414" cy="22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29"/>
              </a:lnTo>
              <a:lnTo>
                <a:pt x="5660414" y="127929"/>
              </a:lnTo>
              <a:lnTo>
                <a:pt x="5660414" y="22935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292FF-905D-4C78-9FFA-4E942829661F}">
      <dsp:nvSpPr>
        <dsp:cNvPr id="0" name=""/>
        <dsp:cNvSpPr/>
      </dsp:nvSpPr>
      <dsp:spPr>
        <a:xfrm>
          <a:off x="4928133" y="2541462"/>
          <a:ext cx="635347" cy="113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151"/>
              </a:lnTo>
              <a:lnTo>
                <a:pt x="635347" y="113015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F9ECD-35D5-4B24-9E2B-E35B58E1E04C}">
      <dsp:nvSpPr>
        <dsp:cNvPr id="0" name=""/>
        <dsp:cNvSpPr/>
      </dsp:nvSpPr>
      <dsp:spPr>
        <a:xfrm>
          <a:off x="4928133" y="2541462"/>
          <a:ext cx="635347" cy="444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332"/>
              </a:lnTo>
              <a:lnTo>
                <a:pt x="635347" y="4443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C7FE3-F8E5-43E3-B4EC-BB6AB2ECED05}">
      <dsp:nvSpPr>
        <dsp:cNvPr id="0" name=""/>
        <dsp:cNvSpPr/>
      </dsp:nvSpPr>
      <dsp:spPr>
        <a:xfrm>
          <a:off x="822884" y="1829138"/>
          <a:ext cx="4491625" cy="22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29"/>
              </a:lnTo>
              <a:lnTo>
                <a:pt x="4491625" y="127929"/>
              </a:lnTo>
              <a:lnTo>
                <a:pt x="4491625" y="22935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B7B3A-0EC4-4C30-9E99-9482235F5D6D}">
      <dsp:nvSpPr>
        <dsp:cNvPr id="0" name=""/>
        <dsp:cNvSpPr/>
      </dsp:nvSpPr>
      <dsp:spPr>
        <a:xfrm>
          <a:off x="822884" y="1829138"/>
          <a:ext cx="3322837" cy="22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29"/>
              </a:lnTo>
              <a:lnTo>
                <a:pt x="3322837" y="127929"/>
              </a:lnTo>
              <a:lnTo>
                <a:pt x="3322837" y="22935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3CCDC-B4B2-4D4D-8C1D-73CA6C0C201E}">
      <dsp:nvSpPr>
        <dsp:cNvPr id="0" name=""/>
        <dsp:cNvSpPr/>
      </dsp:nvSpPr>
      <dsp:spPr>
        <a:xfrm>
          <a:off x="2590556" y="2541462"/>
          <a:ext cx="635347" cy="113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151"/>
              </a:lnTo>
              <a:lnTo>
                <a:pt x="635347" y="113015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556AF-2997-42C7-A33B-96FDEA5DB45B}">
      <dsp:nvSpPr>
        <dsp:cNvPr id="0" name=""/>
        <dsp:cNvSpPr/>
      </dsp:nvSpPr>
      <dsp:spPr>
        <a:xfrm>
          <a:off x="2590556" y="2541462"/>
          <a:ext cx="635347" cy="444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332"/>
              </a:lnTo>
              <a:lnTo>
                <a:pt x="635347" y="4443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73141-7A03-43A3-8478-FF06ADDD6F59}">
      <dsp:nvSpPr>
        <dsp:cNvPr id="0" name=""/>
        <dsp:cNvSpPr/>
      </dsp:nvSpPr>
      <dsp:spPr>
        <a:xfrm>
          <a:off x="822884" y="1829138"/>
          <a:ext cx="2154048" cy="22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29"/>
              </a:lnTo>
              <a:lnTo>
                <a:pt x="2154048" y="127929"/>
              </a:lnTo>
              <a:lnTo>
                <a:pt x="2154048" y="22935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B83D4-F514-443F-9CC8-F0EB0A5E8305}">
      <dsp:nvSpPr>
        <dsp:cNvPr id="0" name=""/>
        <dsp:cNvSpPr/>
      </dsp:nvSpPr>
      <dsp:spPr>
        <a:xfrm>
          <a:off x="822884" y="1829138"/>
          <a:ext cx="985259" cy="22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29"/>
              </a:lnTo>
              <a:lnTo>
                <a:pt x="985259" y="127929"/>
              </a:lnTo>
              <a:lnTo>
                <a:pt x="985259" y="22935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BAC54-0DD3-4348-A4CB-C2B2273F058D}">
      <dsp:nvSpPr>
        <dsp:cNvPr id="0" name=""/>
        <dsp:cNvSpPr/>
      </dsp:nvSpPr>
      <dsp:spPr>
        <a:xfrm>
          <a:off x="531267" y="1829138"/>
          <a:ext cx="291616" cy="229353"/>
        </a:xfrm>
        <a:custGeom>
          <a:avLst/>
          <a:gdLst/>
          <a:ahLst/>
          <a:cxnLst/>
          <a:rect l="0" t="0" r="0" b="0"/>
          <a:pathLst>
            <a:path>
              <a:moveTo>
                <a:pt x="291616" y="0"/>
              </a:moveTo>
              <a:lnTo>
                <a:pt x="291616" y="127929"/>
              </a:lnTo>
              <a:lnTo>
                <a:pt x="0" y="127929"/>
              </a:lnTo>
              <a:lnTo>
                <a:pt x="0" y="22935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EBA4C-256F-4644-A20A-F87D52B56895}">
      <dsp:nvSpPr>
        <dsp:cNvPr id="0" name=""/>
        <dsp:cNvSpPr/>
      </dsp:nvSpPr>
      <dsp:spPr>
        <a:xfrm>
          <a:off x="822884" y="1169830"/>
          <a:ext cx="1047640" cy="176337"/>
        </a:xfrm>
        <a:custGeom>
          <a:avLst/>
          <a:gdLst/>
          <a:ahLst/>
          <a:cxnLst/>
          <a:rect l="0" t="0" r="0" b="0"/>
          <a:pathLst>
            <a:path>
              <a:moveTo>
                <a:pt x="1047640" y="0"/>
              </a:moveTo>
              <a:lnTo>
                <a:pt x="1047640" y="74913"/>
              </a:lnTo>
              <a:lnTo>
                <a:pt x="0" y="74913"/>
              </a:lnTo>
              <a:lnTo>
                <a:pt x="0" y="17633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00E9D-0521-447E-852A-50560D4B2FB1}">
      <dsp:nvSpPr>
        <dsp:cNvPr id="0" name=""/>
        <dsp:cNvSpPr/>
      </dsp:nvSpPr>
      <dsp:spPr>
        <a:xfrm>
          <a:off x="1870524" y="482970"/>
          <a:ext cx="3423497" cy="203889"/>
        </a:xfrm>
        <a:custGeom>
          <a:avLst/>
          <a:gdLst/>
          <a:ahLst/>
          <a:cxnLst/>
          <a:rect l="0" t="0" r="0" b="0"/>
          <a:pathLst>
            <a:path>
              <a:moveTo>
                <a:pt x="3423497" y="0"/>
              </a:moveTo>
              <a:lnTo>
                <a:pt x="3423497" y="102465"/>
              </a:lnTo>
              <a:lnTo>
                <a:pt x="0" y="102465"/>
              </a:lnTo>
              <a:lnTo>
                <a:pt x="0" y="2038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F753C-840C-426F-9622-B185D381D1D4}">
      <dsp:nvSpPr>
        <dsp:cNvPr id="0" name=""/>
        <dsp:cNvSpPr/>
      </dsp:nvSpPr>
      <dsp:spPr>
        <a:xfrm>
          <a:off x="4811052" y="0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HEXAPOD</a:t>
          </a:r>
        </a:p>
      </dsp:txBody>
      <dsp:txXfrm>
        <a:off x="4811052" y="0"/>
        <a:ext cx="965941" cy="482970"/>
      </dsp:txXfrm>
    </dsp:sp>
    <dsp:sp modelId="{07CE168F-2951-4ECD-A0FC-DE6F04B80BA4}">
      <dsp:nvSpPr>
        <dsp:cNvPr id="0" name=""/>
        <dsp:cNvSpPr/>
      </dsp:nvSpPr>
      <dsp:spPr>
        <a:xfrm>
          <a:off x="1387554" y="686860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Actuator</a:t>
          </a:r>
        </a:p>
      </dsp:txBody>
      <dsp:txXfrm>
        <a:off x="1387554" y="686860"/>
        <a:ext cx="965941" cy="482970"/>
      </dsp:txXfrm>
    </dsp:sp>
    <dsp:sp modelId="{51317593-7EE3-41A4-8458-1A38CA93E143}">
      <dsp:nvSpPr>
        <dsp:cNvPr id="0" name=""/>
        <dsp:cNvSpPr/>
      </dsp:nvSpPr>
      <dsp:spPr>
        <a:xfrm>
          <a:off x="339914" y="1346168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Linear Actuator</a:t>
          </a:r>
        </a:p>
      </dsp:txBody>
      <dsp:txXfrm>
        <a:off x="339914" y="1346168"/>
        <a:ext cx="965941" cy="482970"/>
      </dsp:txXfrm>
    </dsp:sp>
    <dsp:sp modelId="{04EC82B9-2C7C-45C4-8524-846F81265795}">
      <dsp:nvSpPr>
        <dsp:cNvPr id="0" name=""/>
        <dsp:cNvSpPr/>
      </dsp:nvSpPr>
      <dsp:spPr>
        <a:xfrm>
          <a:off x="0" y="2058491"/>
          <a:ext cx="1062535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Housing</a:t>
          </a:r>
        </a:p>
      </dsp:txBody>
      <dsp:txXfrm>
        <a:off x="0" y="2058491"/>
        <a:ext cx="1062535" cy="482970"/>
      </dsp:txXfrm>
    </dsp:sp>
    <dsp:sp modelId="{FBFA57A3-1063-4E23-92E5-7811ADE5A229}">
      <dsp:nvSpPr>
        <dsp:cNvPr id="0" name=""/>
        <dsp:cNvSpPr/>
      </dsp:nvSpPr>
      <dsp:spPr>
        <a:xfrm>
          <a:off x="1325173" y="2058491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Actuator baseplate</a:t>
          </a:r>
        </a:p>
      </dsp:txBody>
      <dsp:txXfrm>
        <a:off x="1325173" y="2058491"/>
        <a:ext cx="965941" cy="482970"/>
      </dsp:txXfrm>
    </dsp:sp>
    <dsp:sp modelId="{90278BD8-924D-4E25-B0D1-683E7A70813E}">
      <dsp:nvSpPr>
        <dsp:cNvPr id="0" name=""/>
        <dsp:cNvSpPr/>
      </dsp:nvSpPr>
      <dsp:spPr>
        <a:xfrm>
          <a:off x="2493962" y="2058491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motor</a:t>
          </a:r>
        </a:p>
      </dsp:txBody>
      <dsp:txXfrm>
        <a:off x="2493962" y="2058491"/>
        <a:ext cx="965941" cy="482970"/>
      </dsp:txXfrm>
    </dsp:sp>
    <dsp:sp modelId="{44A1CC2C-53E1-4F74-89B6-8B52B898F243}">
      <dsp:nvSpPr>
        <dsp:cNvPr id="0" name=""/>
        <dsp:cNvSpPr/>
      </dsp:nvSpPr>
      <dsp:spPr>
        <a:xfrm>
          <a:off x="3225904" y="2744309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Motor</a:t>
          </a:r>
        </a:p>
      </dsp:txBody>
      <dsp:txXfrm>
        <a:off x="3225904" y="2744309"/>
        <a:ext cx="965941" cy="482970"/>
      </dsp:txXfrm>
    </dsp:sp>
    <dsp:sp modelId="{35832506-A999-4ED3-8F44-802F236F493F}">
      <dsp:nvSpPr>
        <dsp:cNvPr id="0" name=""/>
        <dsp:cNvSpPr/>
      </dsp:nvSpPr>
      <dsp:spPr>
        <a:xfrm>
          <a:off x="3225904" y="3430128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gearbox</a:t>
          </a:r>
        </a:p>
      </dsp:txBody>
      <dsp:txXfrm>
        <a:off x="3225904" y="3430128"/>
        <a:ext cx="965941" cy="482970"/>
      </dsp:txXfrm>
    </dsp:sp>
    <dsp:sp modelId="{E9632D37-1A0F-4553-95F0-728E9C2D0853}">
      <dsp:nvSpPr>
        <dsp:cNvPr id="0" name=""/>
        <dsp:cNvSpPr/>
      </dsp:nvSpPr>
      <dsp:spPr>
        <a:xfrm>
          <a:off x="3662751" y="2058491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coupling</a:t>
          </a:r>
        </a:p>
      </dsp:txBody>
      <dsp:txXfrm>
        <a:off x="3662751" y="2058491"/>
        <a:ext cx="965941" cy="482970"/>
      </dsp:txXfrm>
    </dsp:sp>
    <dsp:sp modelId="{A7392729-4A90-45BA-A6F4-F629B9E1024C}">
      <dsp:nvSpPr>
        <dsp:cNvPr id="0" name=""/>
        <dsp:cNvSpPr/>
      </dsp:nvSpPr>
      <dsp:spPr>
        <a:xfrm>
          <a:off x="4831539" y="2058491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Ball screw</a:t>
          </a:r>
        </a:p>
      </dsp:txBody>
      <dsp:txXfrm>
        <a:off x="4831539" y="2058491"/>
        <a:ext cx="965941" cy="482970"/>
      </dsp:txXfrm>
    </dsp:sp>
    <dsp:sp modelId="{9F5416C3-F9E5-4637-865F-0228AB682057}">
      <dsp:nvSpPr>
        <dsp:cNvPr id="0" name=""/>
        <dsp:cNvSpPr/>
      </dsp:nvSpPr>
      <dsp:spPr>
        <a:xfrm>
          <a:off x="5563481" y="2744309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nut</a:t>
          </a:r>
        </a:p>
      </dsp:txBody>
      <dsp:txXfrm>
        <a:off x="5563481" y="2744309"/>
        <a:ext cx="965941" cy="482970"/>
      </dsp:txXfrm>
    </dsp:sp>
    <dsp:sp modelId="{4F3455B0-ABFF-4AE7-895D-66FEB01D2BFE}">
      <dsp:nvSpPr>
        <dsp:cNvPr id="0" name=""/>
        <dsp:cNvSpPr/>
      </dsp:nvSpPr>
      <dsp:spPr>
        <a:xfrm>
          <a:off x="5563481" y="3430128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Spline shaft</a:t>
          </a:r>
        </a:p>
      </dsp:txBody>
      <dsp:txXfrm>
        <a:off x="5563481" y="3430128"/>
        <a:ext cx="965941" cy="482970"/>
      </dsp:txXfrm>
    </dsp:sp>
    <dsp:sp modelId="{6235EE17-88AA-4E0D-88FB-F5A7F105ADEA}">
      <dsp:nvSpPr>
        <dsp:cNvPr id="0" name=""/>
        <dsp:cNvSpPr/>
      </dsp:nvSpPr>
      <dsp:spPr>
        <a:xfrm>
          <a:off x="6000328" y="2058491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Spline shell</a:t>
          </a:r>
        </a:p>
      </dsp:txBody>
      <dsp:txXfrm>
        <a:off x="6000328" y="2058491"/>
        <a:ext cx="965941" cy="482970"/>
      </dsp:txXfrm>
    </dsp:sp>
    <dsp:sp modelId="{E6F166A2-EECC-48E3-9EBE-591A6BBE5A86}">
      <dsp:nvSpPr>
        <dsp:cNvPr id="0" name=""/>
        <dsp:cNvSpPr/>
      </dsp:nvSpPr>
      <dsp:spPr>
        <a:xfrm>
          <a:off x="8014354" y="1372673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hinge</a:t>
          </a:r>
        </a:p>
      </dsp:txBody>
      <dsp:txXfrm>
        <a:off x="8014354" y="1372673"/>
        <a:ext cx="965941" cy="482970"/>
      </dsp:txXfrm>
    </dsp:sp>
    <dsp:sp modelId="{E833E093-C5C1-4538-8346-F109E830CB65}">
      <dsp:nvSpPr>
        <dsp:cNvPr id="0" name=""/>
        <dsp:cNvSpPr/>
      </dsp:nvSpPr>
      <dsp:spPr>
        <a:xfrm>
          <a:off x="8255839" y="2058491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Knuckle</a:t>
          </a:r>
        </a:p>
      </dsp:txBody>
      <dsp:txXfrm>
        <a:off x="8255839" y="2058491"/>
        <a:ext cx="965941" cy="482970"/>
      </dsp:txXfrm>
    </dsp:sp>
    <dsp:sp modelId="{319ADD27-1754-451A-B9B1-428E170EE506}">
      <dsp:nvSpPr>
        <dsp:cNvPr id="0" name=""/>
        <dsp:cNvSpPr/>
      </dsp:nvSpPr>
      <dsp:spPr>
        <a:xfrm>
          <a:off x="8255839" y="2744309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Yoke</a:t>
          </a:r>
        </a:p>
      </dsp:txBody>
      <dsp:txXfrm>
        <a:off x="8255839" y="2744309"/>
        <a:ext cx="965941" cy="482970"/>
      </dsp:txXfrm>
    </dsp:sp>
    <dsp:sp modelId="{248A1334-46B5-4D8E-AF38-43A7059CBEFD}">
      <dsp:nvSpPr>
        <dsp:cNvPr id="0" name=""/>
        <dsp:cNvSpPr/>
      </dsp:nvSpPr>
      <dsp:spPr>
        <a:xfrm>
          <a:off x="8255839" y="3430128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Center block</a:t>
          </a:r>
        </a:p>
      </dsp:txBody>
      <dsp:txXfrm>
        <a:off x="8255839" y="3430128"/>
        <a:ext cx="965941" cy="482970"/>
      </dsp:txXfrm>
    </dsp:sp>
    <dsp:sp modelId="{AF1F7661-073E-4D7B-9C94-D87FE11BB0D8}">
      <dsp:nvSpPr>
        <dsp:cNvPr id="0" name=""/>
        <dsp:cNvSpPr/>
      </dsp:nvSpPr>
      <dsp:spPr>
        <a:xfrm>
          <a:off x="8255839" y="4115946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yoke cap</a:t>
          </a:r>
        </a:p>
      </dsp:txBody>
      <dsp:txXfrm>
        <a:off x="8255839" y="4115946"/>
        <a:ext cx="965941" cy="482970"/>
      </dsp:txXfrm>
    </dsp:sp>
    <dsp:sp modelId="{13517BD0-AA41-405A-AC48-5138F7D3247B}">
      <dsp:nvSpPr>
        <dsp:cNvPr id="0" name=""/>
        <dsp:cNvSpPr/>
      </dsp:nvSpPr>
      <dsp:spPr>
        <a:xfrm>
          <a:off x="4811052" y="660350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Baseplate</a:t>
          </a:r>
        </a:p>
      </dsp:txBody>
      <dsp:txXfrm>
        <a:off x="4811052" y="660350"/>
        <a:ext cx="965941" cy="482970"/>
      </dsp:txXfrm>
    </dsp:sp>
    <dsp:sp modelId="{598DE511-1EC3-437B-8AA7-B89EF1C680EC}">
      <dsp:nvSpPr>
        <dsp:cNvPr id="0" name=""/>
        <dsp:cNvSpPr/>
      </dsp:nvSpPr>
      <dsp:spPr>
        <a:xfrm>
          <a:off x="8403145" y="686855"/>
          <a:ext cx="965941" cy="4829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Top-plate</a:t>
          </a:r>
        </a:p>
      </dsp:txBody>
      <dsp:txXfrm>
        <a:off x="8403145" y="686855"/>
        <a:ext cx="965941" cy="48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77760-5E6E-4BEF-B801-20F9856DF034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5D43-1208-48F4-93C3-4E9749F66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4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244C-FE38-4663-AAA5-BCFA5134B1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1799-08CC-4C80-979D-5270AA45EE2A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4F29-448F-480E-BDA5-49A66834EB33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4F70-431F-47C8-8E12-C5DD24BBB4CC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AA19-260F-4D6A-9A63-A1818F704E73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121-8F65-4BE9-82F1-7EA4E0E7FF3F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BC64-54FB-4C68-9BF1-04B368845334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78D2-E4C1-4A3D-83A0-D434026B56C3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508E-86CB-4CDC-9C20-5DF3E7548BD4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6A23-A130-4DD7-958B-95D3EC63E635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F9A1-F737-4BD3-8DA4-FBF439DAA3A0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E657-3572-415D-806F-29B116BF5A48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1767-990D-4145-9F3E-C972D020ACA1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0012"/>
            <a:ext cx="10363200" cy="1777284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DEPARTMENT OF MECHANICAL ENGINEERING</a:t>
            </a:r>
            <a:br>
              <a:rPr lang="en-IN" sz="2400" dirty="0">
                <a:latin typeface="Times New Roman" pitchFamily="18" charset="0"/>
                <a:cs typeface="Times New Roman" pitchFamily="18" charset="0"/>
              </a:rPr>
            </a:br>
            <a:br>
              <a:rPr lang="en-IN" sz="2400" dirty="0">
                <a:latin typeface="Times New Roman" pitchFamily="18" charset="0"/>
                <a:cs typeface="Times New Roman" pitchFamily="18" charset="0"/>
              </a:rPr>
            </a:b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B.E PROJECT SEMINAR </a:t>
            </a:r>
            <a:br>
              <a:rPr lang="en-IN" sz="2400" dirty="0">
                <a:latin typeface="Times New Roman" pitchFamily="18" charset="0"/>
                <a:cs typeface="Times New Roman" pitchFamily="18" charset="0"/>
              </a:rPr>
            </a:b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ON</a:t>
            </a:r>
            <a:br>
              <a:rPr lang="en-IN" sz="2400" dirty="0">
                <a:latin typeface="Times New Roman" pitchFamily="18" charset="0"/>
                <a:cs typeface="Times New Roman" pitchFamily="18" charset="0"/>
              </a:rPr>
            </a:br>
            <a:br>
              <a:rPr lang="en-IN" sz="2400" dirty="0">
                <a:latin typeface="Times New Roman" pitchFamily="18" charset="0"/>
                <a:cs typeface="Times New Roman" pitchFamily="18" charset="0"/>
              </a:rPr>
            </a:b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DESIGN AND DEVELOPMENT OF MINIATURE HEXAPOD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4592" y="4172755"/>
            <a:ext cx="5048222" cy="2375702"/>
          </a:xfrm>
        </p:spPr>
        <p:txBody>
          <a:bodyPr>
            <a:normAutofit lnSpcReduction="10000"/>
          </a:bodyPr>
          <a:lstStyle/>
          <a:p>
            <a:pPr algn="l"/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Presented by :</a:t>
            </a:r>
          </a:p>
          <a:p>
            <a:pPr algn="l"/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Rohit Voleti 		(111A6064)</a:t>
            </a:r>
          </a:p>
          <a:p>
            <a:pPr algn="l"/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Bijoy Ramakrishnan (112A6002)</a:t>
            </a:r>
          </a:p>
          <a:p>
            <a:pPr algn="l"/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Gokul Mohandas 	</a:t>
            </a:r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(112A6007)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Rojen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koshy John 	</a:t>
            </a:r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(112A6009)</a:t>
            </a:r>
          </a:p>
          <a:p>
            <a:pPr algn="l"/>
            <a:endParaRPr lang="en-I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57" y="0"/>
            <a:ext cx="8953500" cy="1319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25" y="4172755"/>
            <a:ext cx="3088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Guided by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Dr. Pradip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Patil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Collaboration with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BARC, India</a:t>
            </a:r>
          </a:p>
        </p:txBody>
      </p:sp>
    </p:spTree>
    <p:extLst>
      <p:ext uri="{BB962C8B-B14F-4D97-AF65-F5344CB8AC3E}">
        <p14:creationId xmlns:p14="http://schemas.microsoft.com/office/powerpoint/2010/main" val="242598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HINGE JOINT ANALYSIS: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Selection: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Corrosion resistant alloy steel and Nickel based coating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Yoke – Crushing &amp; Shear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Clamp – Shear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Hinge Body – Shear</a:t>
            </a:r>
          </a:p>
          <a:p>
            <a:pPr lvl="1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independency: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 &amp; Validated using ANSYS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7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863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 SCREW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23403" t="18955" r="23405" b="14957"/>
          <a:stretch/>
        </p:blipFill>
        <p:spPr bwMode="auto">
          <a:xfrm>
            <a:off x="395080" y="1428890"/>
            <a:ext cx="7287040" cy="506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roton.com/images/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15" y="1799951"/>
            <a:ext cx="4815095" cy="3580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1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 SCREW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Studying the permissible axial load</a:t>
                </a:r>
              </a:p>
              <a:p>
                <a:pPr lvl="1"/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 of maximum axial load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Buckling load of screw shaft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Permissible compressive and tensile load of screw shaft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Selection:</a:t>
                </a:r>
              </a:p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Ball screw and nut – THK Catalogue DIK 1404 </a:t>
                </a:r>
              </a:p>
              <a:p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0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85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 MODEL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358" y="1825625"/>
            <a:ext cx="4703284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6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 DESIGN: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COMPONENTS:</a:t>
            </a:r>
          </a:p>
          <a:p>
            <a:pPr marL="0" lv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 screw and nut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THK Catalogue DIK 1404 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&amp; Load parameters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selection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Motors DCX14L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&amp; Torque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Aluminium (2 mm thickness)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Muff Coupling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Misalignment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shaft casing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Aluminium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Development of Hexapod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3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&amp; BASE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Baseplate - Sheet metal (gauge 6)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7728" t="23927" r="25257" b="24160"/>
          <a:stretch/>
        </p:blipFill>
        <p:spPr bwMode="auto">
          <a:xfrm>
            <a:off x="6564572" y="1392071"/>
            <a:ext cx="5031475" cy="46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3092" t="19273" r="31643" b="9308"/>
          <a:stretch/>
        </p:blipFill>
        <p:spPr bwMode="auto">
          <a:xfrm>
            <a:off x="838200" y="2557669"/>
            <a:ext cx="5168348" cy="345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93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5182" y="723109"/>
            <a:ext cx="6671983" cy="5758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813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HEXAPOD MAIN ASSEMBLY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7392" t="23991" r="35314" b="11308"/>
          <a:stretch/>
        </p:blipFill>
        <p:spPr bwMode="auto">
          <a:xfrm>
            <a:off x="463827" y="723109"/>
            <a:ext cx="6042990" cy="575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82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0515600" cy="79513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 DEFORMATION AT 300 N</a:t>
            </a:r>
          </a:p>
        </p:txBody>
      </p:sp>
      <p:pic>
        <p:nvPicPr>
          <p:cNvPr id="25" name="Content Placeholder 24" descr="actuator deformation at 300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18584"/>
            <a:ext cx="10515599" cy="5820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7470" y="4598505"/>
                <a:ext cx="4316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𝐷𝑒𝑓𝑜𝑟𝑚𝑎𝑡𝑖𝑜𝑛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=25.04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𝑚𝑖𝑐𝑟𝑜𝑛𝑠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70" y="4598505"/>
                <a:ext cx="4316896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18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587"/>
            <a:ext cx="10515600" cy="76131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 STRESS AT 300 N</a:t>
            </a:r>
          </a:p>
        </p:txBody>
      </p:sp>
      <p:pic>
        <p:nvPicPr>
          <p:cNvPr id="4" name="Picture 3" descr="actuator stress1 at 300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7897"/>
            <a:ext cx="10515600" cy="54684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𝐸𝑞𝑢𝑖𝑣𝑎𝑙𝑒𝑛𝑡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=79.47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812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8700"/>
            <a:ext cx="10515600" cy="973344"/>
          </a:xfrm>
        </p:spPr>
        <p:txBody>
          <a:bodyPr>
            <a:norm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ctuator max stress at 400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4645"/>
            <a:ext cx="10515600" cy="53920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𝐸𝑞𝑢𝑖𝑣𝑎𝑙𝑒𝑛𝑡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=105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0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730"/>
            <a:ext cx="10515600" cy="740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PRESENTATION: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50504"/>
            <a:ext cx="10515600" cy="462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  <a:p>
            <a:pPr marL="514350" indent="-514350">
              <a:buFont typeface="+mj-lt"/>
              <a:buAutoNum type="arabicPeriod"/>
            </a:pPr>
            <a:endParaRPr lang="en-IN"/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83875"/>
              </p:ext>
            </p:extLst>
          </p:nvPr>
        </p:nvGraphicFramePr>
        <p:xfrm>
          <a:off x="838200" y="922961"/>
          <a:ext cx="10515600" cy="51465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2214">
                  <a:extLst>
                    <a:ext uri="{9D8B030D-6E8A-4147-A177-3AD203B41FA5}">
                      <a16:colId xmlns:a16="http://schemas.microsoft.com/office/drawing/2014/main" val="1550472881"/>
                    </a:ext>
                  </a:extLst>
                </a:gridCol>
                <a:gridCol w="7522856">
                  <a:extLst>
                    <a:ext uri="{9D8B030D-6E8A-4147-A177-3AD203B41FA5}">
                      <a16:colId xmlns:a16="http://schemas.microsoft.com/office/drawing/2014/main" val="3000734647"/>
                    </a:ext>
                  </a:extLst>
                </a:gridCol>
                <a:gridCol w="2090530">
                  <a:extLst>
                    <a:ext uri="{9D8B030D-6E8A-4147-A177-3AD203B41FA5}">
                      <a16:colId xmlns:a16="http://schemas.microsoft.com/office/drawing/2014/main" val="144554714"/>
                    </a:ext>
                  </a:extLst>
                </a:gridCol>
              </a:tblGrid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Sr.No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Slide No.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1235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</a:t>
                      </a:r>
                      <a:r>
                        <a:rPr lang="en-I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Hexapod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1123774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110131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574508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</a:t>
                      </a:r>
                      <a:r>
                        <a:rPr lang="en-I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Definition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168713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Constraints</a:t>
                      </a:r>
                      <a:r>
                        <a:rPr lang="en-I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Design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218802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Modelling Tree Diagram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119422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r>
                        <a:rPr lang="en-I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Models &amp; Design Criteria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198225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r>
                        <a:rPr lang="en-I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Analysis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814618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MATLAB Program</a:t>
                      </a:r>
                      <a:r>
                        <a:rPr lang="en-I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Solution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638669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02234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</a:t>
                      </a:r>
                      <a:r>
                        <a:rPr lang="en-I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Scope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831398"/>
                  </a:ext>
                </a:extLst>
              </a:tr>
              <a:tr h="39588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Bibliography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66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6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765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ctuator deformation at 400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27654"/>
            <a:ext cx="10515601" cy="5249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0964" y="4211016"/>
                <a:ext cx="43036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𝐷𝑒𝑓𝑜𝑟𝑚𝑎𝑡𝑖𝑜𝑛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=33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𝑚𝑖𝑐𝑟𝑜𝑛𝑠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64" y="4211016"/>
                <a:ext cx="4303643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35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212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 DEFORMATION AT 100 N</a:t>
            </a:r>
          </a:p>
        </p:txBody>
      </p:sp>
      <p:pic>
        <p:nvPicPr>
          <p:cNvPr id="4" name="Picture 3" descr="actuator deform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742124"/>
            <a:ext cx="10515600" cy="55360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3747190"/>
                <a:ext cx="434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𝐷𝑒𝑓𝑜𝑟𝑚𝑎𝑡𝑖𝑜𝑛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=8.348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𝑚𝑖𝑐𝑟𝑜𝑛𝑠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Content Placeholder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47190"/>
                <a:ext cx="43434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98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5738"/>
            <a:ext cx="10515600" cy="79492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 STRESS AT 100 N</a:t>
            </a:r>
          </a:p>
        </p:txBody>
      </p:sp>
      <p:pic>
        <p:nvPicPr>
          <p:cNvPr id="4" name="Picture 3" descr="actuator max stre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80662"/>
            <a:ext cx="10515600" cy="50490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𝐸𝑞𝑢𝑖𝑣𝑎𝑙𝑒𝑛𝑡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=26.49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77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44"/>
            <a:ext cx="10515600" cy="774562"/>
          </a:xfrm>
        </p:spPr>
        <p:txBody>
          <a:bodyPr>
            <a:norm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PLATE DEFORMATION AT 125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kgf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ase plate deformation 125kg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0906"/>
            <a:ext cx="10515600" cy="5194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6009" y="3776871"/>
                <a:ext cx="4316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𝐷𝑒𝑓𝑜𝑟𝑚𝑎𝑡𝑖𝑜𝑛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=141.3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𝑚𝑖𝑐𝑟𝑜𝑛𝑠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009" y="3776871"/>
                <a:ext cx="4316896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33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4"/>
            <a:ext cx="10515600" cy="80106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PLATE STRESS AT 125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kgf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ase plate max stress 125kg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5949"/>
            <a:ext cx="10515600" cy="47310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𝐸𝑞𝑢𝑖𝑣𝑎𝑙𝑒𝑛𝑡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=16.10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373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HINGE STRESS AT 100 N</a:t>
            </a:r>
          </a:p>
        </p:txBody>
      </p:sp>
      <p:pic>
        <p:nvPicPr>
          <p:cNvPr id="4" name="Picture 3" descr="C:\Users\Gokul\AppData\Local\Microsoft\Windows\INetCache\Content.Word\hinge equivalent stres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t="11116" r="19008" b="25728"/>
          <a:stretch/>
        </p:blipFill>
        <p:spPr bwMode="auto">
          <a:xfrm>
            <a:off x="838200" y="1219200"/>
            <a:ext cx="10515600" cy="51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𝐸𝑞𝑢𝑖𝑣𝑎𝑙𝑒𝑛𝑡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=13.88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590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739"/>
            <a:ext cx="10515600" cy="715410"/>
          </a:xfrm>
        </p:spPr>
        <p:txBody>
          <a:bodyPr>
            <a:norm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HINGE DFORMATION AT 100 N</a:t>
            </a:r>
          </a:p>
        </p:txBody>
      </p:sp>
      <p:pic>
        <p:nvPicPr>
          <p:cNvPr id="4" name="Picture 3" descr="hinge deformati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10829" r="15858" b="25728"/>
          <a:stretch/>
        </p:blipFill>
        <p:spPr bwMode="auto">
          <a:xfrm>
            <a:off x="838200" y="1020418"/>
            <a:ext cx="10515600" cy="50888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𝐷𝑒𝑓𝑜𝑟𝑚𝑎𝑡𝑖𝑜𝑛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=1.33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𝑚𝑖𝑐𝑟𝑜𝑛𝑠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83" y="4055166"/>
                <a:ext cx="4316896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256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297" r="31"/>
          <a:stretch/>
        </p:blipFill>
        <p:spPr>
          <a:xfrm>
            <a:off x="2291428" y="1139688"/>
            <a:ext cx="7609143" cy="51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39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137"/>
          <a:stretch/>
        </p:blipFill>
        <p:spPr>
          <a:xfrm>
            <a:off x="1602510" y="207341"/>
            <a:ext cx="8986979" cy="6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01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705"/>
          <a:stretch/>
        </p:blipFill>
        <p:spPr>
          <a:xfrm>
            <a:off x="1951328" y="377865"/>
            <a:ext cx="8289343" cy="59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2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8" y="1258957"/>
            <a:ext cx="11135792" cy="148424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Hexapod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type of 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manipulator that incorporates six prismatic actuators.</a:t>
            </a:r>
          </a:p>
          <a:p>
            <a:pPr algn="just">
              <a:lnSpc>
                <a:spcPct val="100000"/>
              </a:lnSpc>
            </a:pP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placed on the top plate can be moved in the six degrees of freedom which makes it possible to move a freely-suspended body.</a:t>
            </a:r>
          </a:p>
          <a:p>
            <a:pPr algn="just">
              <a:lnSpc>
                <a:spcPct val="100000"/>
              </a:lnSpc>
            </a:pP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25" y="2535670"/>
            <a:ext cx="4224624" cy="397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138" y="331305"/>
            <a:ext cx="4777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138" y="2743200"/>
            <a:ext cx="433965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</a:t>
            </a:r>
          </a:p>
          <a:p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Flight Simulators				</a:t>
            </a:r>
          </a:p>
          <a:p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Air-to-sea Rescue				</a:t>
            </a:r>
          </a:p>
          <a:p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Satellite Dish Positioning		</a:t>
            </a:r>
          </a:p>
          <a:p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Telescopes 					</a:t>
            </a:r>
          </a:p>
          <a:p>
            <a:r>
              <a:rPr lang="en-IN" sz="2300" dirty="0"/>
              <a:t>	-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Underwater Research</a:t>
            </a:r>
          </a:p>
          <a:p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Machine Tool Positioning</a:t>
            </a:r>
          </a:p>
          <a:p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Crane Technology</a:t>
            </a:r>
          </a:p>
          <a:p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Orthopaedic Surgery.</a:t>
            </a:r>
          </a:p>
          <a:p>
            <a:endParaRPr lang="en-IN" sz="23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48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60"/>
          <a:stretch/>
        </p:blipFill>
        <p:spPr>
          <a:xfrm>
            <a:off x="2101941" y="563183"/>
            <a:ext cx="7988117" cy="57931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20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174" r="-367"/>
          <a:stretch/>
        </p:blipFill>
        <p:spPr>
          <a:xfrm>
            <a:off x="2465913" y="204234"/>
            <a:ext cx="7260173" cy="52131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7546" r="8619"/>
          <a:stretch/>
        </p:blipFill>
        <p:spPr>
          <a:xfrm>
            <a:off x="2465913" y="4295938"/>
            <a:ext cx="7260173" cy="22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1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43"/>
            <a:ext cx="10515600" cy="867328"/>
          </a:xfrm>
        </p:spPr>
        <p:txBody>
          <a:bodyPr>
            <a:norm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 SOLUTION: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3671"/>
            <a:ext cx="10515600" cy="4825241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IN" sz="2000" dirty="0"/>
              <a:t>&gt;&gt; hexapod_positions2</a:t>
            </a:r>
          </a:p>
          <a:p>
            <a:pPr marL="0" indent="0">
              <a:buNone/>
            </a:pPr>
            <a:r>
              <a:rPr lang="en-IN" sz="2000" dirty="0"/>
              <a:t>transform to =</a:t>
            </a:r>
          </a:p>
          <a:p>
            <a:pPr marL="0" indent="0">
              <a:buNone/>
            </a:pPr>
            <a:r>
              <a:rPr lang="en-IN" sz="2000" dirty="0"/>
              <a:t>     4     8    33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length_of_screw1 =</a:t>
            </a:r>
          </a:p>
          <a:p>
            <a:pPr marL="0" indent="0">
              <a:buNone/>
            </a:pPr>
            <a:r>
              <a:rPr lang="en-IN" sz="2000" dirty="0"/>
              <a:t>   33.1512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length_of_screw2 =</a:t>
            </a:r>
          </a:p>
          <a:p>
            <a:pPr marL="0" indent="0">
              <a:buNone/>
            </a:pPr>
            <a:r>
              <a:rPr lang="en-IN" sz="2000" dirty="0"/>
              <a:t>   33.5559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length_of_screw3 =</a:t>
            </a:r>
          </a:p>
          <a:p>
            <a:pPr marL="0" indent="0">
              <a:buNone/>
            </a:pPr>
            <a:r>
              <a:rPr lang="en-IN" sz="2000" dirty="0"/>
              <a:t>   41.4005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length_of_screw4 =</a:t>
            </a:r>
          </a:p>
          <a:p>
            <a:pPr marL="0" indent="0">
              <a:buNone/>
            </a:pPr>
            <a:r>
              <a:rPr lang="en-IN" sz="2000" dirty="0"/>
              <a:t>   39.4081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length_of_screw5 =</a:t>
            </a:r>
          </a:p>
          <a:p>
            <a:pPr marL="0" indent="0">
              <a:buNone/>
            </a:pPr>
            <a:r>
              <a:rPr lang="en-IN" sz="2000" dirty="0"/>
              <a:t>   37.9737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length_of_screw6 =</a:t>
            </a:r>
          </a:p>
          <a:p>
            <a:pPr marL="0" indent="0">
              <a:buNone/>
            </a:pPr>
            <a:r>
              <a:rPr lang="en-IN" sz="2000" dirty="0"/>
              <a:t>   33.2716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x_angle_screw1 =</a:t>
            </a:r>
          </a:p>
          <a:p>
            <a:pPr marL="0" indent="0">
              <a:buNone/>
            </a:pPr>
            <a:r>
              <a:rPr lang="en-IN" sz="2000" dirty="0"/>
              <a:t>   88.2714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y_angle_screw1 =</a:t>
            </a:r>
          </a:p>
          <a:p>
            <a:pPr marL="0" indent="0">
              <a:buNone/>
            </a:pPr>
            <a:r>
              <a:rPr lang="en-IN" sz="2000" dirty="0"/>
              <a:t>   84.8079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z_angle_screw1 =</a:t>
            </a:r>
          </a:p>
          <a:p>
            <a:pPr marL="0" indent="0">
              <a:buNone/>
            </a:pPr>
            <a:r>
              <a:rPr lang="en-IN" sz="2000" dirty="0"/>
              <a:t>    5.4737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x_angle_screw2 =</a:t>
            </a:r>
          </a:p>
          <a:p>
            <a:pPr marL="0" indent="0">
              <a:buNone/>
            </a:pPr>
            <a:r>
              <a:rPr lang="en-IN" sz="2000" dirty="0"/>
              <a:t>   79.5726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y_angle_screw2 =</a:t>
            </a:r>
          </a:p>
          <a:p>
            <a:pPr marL="0" indent="0">
              <a:buNone/>
            </a:pPr>
            <a:r>
              <a:rPr lang="en-IN" sz="2000" dirty="0"/>
              <a:t>   88.2714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0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372"/>
            <a:ext cx="10515600" cy="6067978"/>
          </a:xfrm>
        </p:spPr>
        <p:txBody>
          <a:bodyPr numCol="3">
            <a:normAutofit fontScale="70000" lnSpcReduction="20000"/>
          </a:bodyPr>
          <a:lstStyle/>
          <a:p>
            <a:pPr marL="0" indent="0">
              <a:buNone/>
            </a:pPr>
            <a:r>
              <a:rPr lang="en-IN" dirty="0"/>
              <a:t>z_angle_screw2 =</a:t>
            </a:r>
          </a:p>
          <a:p>
            <a:pPr marL="0" indent="0">
              <a:buNone/>
            </a:pPr>
            <a:r>
              <a:rPr lang="en-IN" dirty="0"/>
              <a:t>    5.4737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x_angle_screw3 =</a:t>
            </a:r>
          </a:p>
          <a:p>
            <a:pPr marL="0" indent="0">
              <a:buNone/>
            </a:pPr>
            <a:r>
              <a:rPr lang="en-IN" dirty="0"/>
              <a:t>   63.0976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y_angle_screw3 =</a:t>
            </a:r>
          </a:p>
          <a:p>
            <a:pPr marL="0" indent="0">
              <a:buNone/>
            </a:pPr>
            <a:r>
              <a:rPr lang="en-IN" dirty="0"/>
              <a:t>   52.8936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z_angle_screw3 =</a:t>
            </a:r>
          </a:p>
          <a:p>
            <a:pPr marL="0" indent="0">
              <a:buNone/>
            </a:pPr>
            <a:r>
              <a:rPr lang="en-IN" dirty="0"/>
              <a:t>    5.4737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x_angle_screw4 =</a:t>
            </a:r>
          </a:p>
          <a:p>
            <a:pPr marL="0" indent="0">
              <a:buNone/>
            </a:pPr>
            <a:r>
              <a:rPr lang="en-IN" dirty="0"/>
              <a:t>   76.0356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y_angle_screw3 =</a:t>
            </a:r>
          </a:p>
          <a:p>
            <a:pPr marL="0" indent="0">
              <a:buNone/>
            </a:pPr>
            <a:r>
              <a:rPr lang="en-IN" dirty="0"/>
              <a:t>   52.8936</a:t>
            </a:r>
          </a:p>
          <a:p>
            <a:pPr marL="0" indent="0">
              <a:buNone/>
            </a:pPr>
            <a:r>
              <a:rPr lang="en-IN" dirty="0"/>
              <a:t> z_angle_screw3 =</a:t>
            </a:r>
          </a:p>
          <a:p>
            <a:pPr marL="0" indent="0">
              <a:buNone/>
            </a:pPr>
            <a:r>
              <a:rPr lang="en-IN" dirty="0"/>
              <a:t>    5.4737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x_angle_screw4 =</a:t>
            </a:r>
          </a:p>
          <a:p>
            <a:pPr marL="0" indent="0">
              <a:buNone/>
            </a:pPr>
            <a:r>
              <a:rPr lang="en-IN" dirty="0"/>
              <a:t>   76.0356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y_angle_screw4 =</a:t>
            </a:r>
          </a:p>
          <a:p>
            <a:pPr marL="0" indent="0">
              <a:buNone/>
            </a:pPr>
            <a:r>
              <a:rPr lang="en-IN" dirty="0"/>
              <a:t>   52.8936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z_angle_screw4 =</a:t>
            </a:r>
          </a:p>
          <a:p>
            <a:pPr marL="0" indent="0">
              <a:buNone/>
            </a:pPr>
            <a:r>
              <a:rPr lang="en-IN" dirty="0"/>
              <a:t>    5.4737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x_angle_screw5 =</a:t>
            </a:r>
          </a:p>
          <a:p>
            <a:pPr marL="0" indent="0">
              <a:buNone/>
            </a:pPr>
            <a:r>
              <a:rPr lang="en-IN" dirty="0"/>
              <a:t>   76.0356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y_angle_screw5 =</a:t>
            </a:r>
          </a:p>
          <a:p>
            <a:pPr marL="0" indent="0">
              <a:buNone/>
            </a:pPr>
            <a:r>
              <a:rPr lang="en-IN" dirty="0"/>
              <a:t>   59.1493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z_angle_screw5 =</a:t>
            </a:r>
          </a:p>
          <a:p>
            <a:pPr marL="0" indent="0">
              <a:buNone/>
            </a:pPr>
            <a:r>
              <a:rPr lang="en-IN" dirty="0"/>
              <a:t>    5.4737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x_angle_screw6 =</a:t>
            </a:r>
          </a:p>
          <a:p>
            <a:pPr marL="0" indent="0">
              <a:buNone/>
            </a:pPr>
            <a:r>
              <a:rPr lang="en-IN" dirty="0"/>
              <a:t>   84.8079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y_angle_screw6 =</a:t>
            </a:r>
          </a:p>
          <a:p>
            <a:pPr marL="0" indent="0">
              <a:buNone/>
            </a:pPr>
            <a:r>
              <a:rPr lang="en-IN" dirty="0"/>
              <a:t>   95.1921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z_angle_screw6 =</a:t>
            </a:r>
          </a:p>
          <a:p>
            <a:pPr marL="0" indent="0">
              <a:buNone/>
            </a:pPr>
            <a:r>
              <a:rPr lang="en-IN" dirty="0"/>
              <a:t>    5.4737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&gt;&gt; 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66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All the components of the Miniature Hexapod were successfully designed for a load of __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assembly was simulated using MATLAB &amp; Creo 3.0.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deflection of the whole assembly was well under 1 mm limit.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load capacity for 1mm deflection was found out to be__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 we can say that, a Miniature Hexapod can be developed for low load applications desiring high level positioning accuracy &amp; balancing.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2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675861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4798737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Miniature Hexapod can be modified to do long distance remote surgery.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also be modified to accurate positioning of heavy artillery in military applications.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base plate can be further modified to be replaced by wheels or rollers to provide motion thereby can be used as a small all terrain remote vehicle.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providing various modifications and improvement to the current design, the miniature hexapod finds profuse applications in all prominent engineering fields.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05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	Gwinnett, J.E., "Amusement devices," US Patent No. 1,789,680, January 20, 	1931.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	Cappel, K.L., "Motion simulator," US Patent No. 3,295,224, January 3, 	1967.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	Gough, V.E. and Whitehall, S.G., "Universal tyre test machine," Proceedings 	of the FISITA Ninth International Technical Congress, pp. 117-137, May, 	1962.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	Stewart, D., "A platform with six degrees of freedom," Proceedings of the 	IMechE, Vol. 180, Pt. 1, No. 15, pp. 371-385, 1965-66.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61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05" y="163866"/>
            <a:ext cx="10515600" cy="58807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	Lazard D, Merlet J. P. (1994). "The (true) Stewart platform has 12 	configurations". Proceedings of the 1994 IEEE International Conference on 	Robotics and Automation. p. 2160. doi:10.1109/ROBOT.1994.350969. ISBN 	0-8186-5330-2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	Y. D. Patel , P. M. George Parallel Manipulators Applications—A Survey 	revised March 25, 2012; accepted April 2, 2012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	(CoRo-control and robotics laboratory) en.etsmtl.ca/Unites-de-	herche/CoRo/Nous-joindre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	Hamid. D. Taghirad- PARALLEL ROBOTS :Mechanics and control 	(ISBN:978146655576)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	Bhaskar Dasguptaa, T.S. Mruthyunjaya -The Stewart platform manipulator: 	a review</a:t>
            </a:r>
          </a:p>
          <a:p>
            <a:pPr marL="0" indent="0">
              <a:lnSpc>
                <a:spcPct val="100000"/>
              </a:lnSpc>
              <a:buNone/>
            </a:pPr>
            <a:endParaRPr lang="en-IN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66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8916"/>
            <a:ext cx="10515600" cy="58280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	Topology and Geometry of Serial and Parallel Manipulators Xiaoyu Wang 	and Luc Baron, Polytechnique of Montreal Canada .(Parallel Manipulators, 	New Developments, Book edited by: Jee-Hwan Ryu, ISBN 978-3-902613-	20-2, pp. 498, April 2008,  I-Tech Education and Publishing, Vienna, 	Austria)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	Feng Gao , Weimin Li, Xianchao Zhao, Zhenlin Jin, Hui Zhao , New 	kinematic     structures for 2-,3-,4-,and 5- DOF parallel manipulator designs, 	Mechanism an Machine Theory 37 (2002)  1395 – 1411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	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Grigore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Gogu,  Structural Synthesis of Parallel Robots Part 5 , Springer 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[13]	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Tompkins, Eric (1981). The History of the Pneumatic Tyre. Dunlop. pp. 86, 	91. ISBN 0-903214-14-8.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[14]	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Fraunhofer Research: Hexapod Robot for Spine Surgery</a:t>
            </a:r>
          </a:p>
          <a:p>
            <a:pPr marL="0" indent="0" algn="just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[15]	Bonev, I.A., "The True Origins of Parallel Robots", Parallel MIC online 	review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19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THANKYOU 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6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PROBLEM DEFINITION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Full-Scale Hexapod production is complicated and expensive and not feasible for low load applications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design a miniature hexapod which is less expensive and can be comfortably used in such scenarios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Simulating &amp; Testing of Miniature Hexapod for observing the effects of scaling down the Full-Scale model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1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947"/>
            <a:ext cx="10515600" cy="49960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design the various components of Miniature Hexapod for the given load and generating a CAD model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these components for various modes of failure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static and dynamic analysis using software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results based on calculations &amp; comparing calculated results with output obtained through simulation.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maximum load that can be sustained within the permissible deflection limits.</a:t>
            </a:r>
          </a:p>
          <a:p>
            <a:pPr algn="just"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IN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selection of various components like actuator, housing, ball screw, motor, hinge etc.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CAD model using SolidWorks/Creo 3.0 Software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and Dynamic Analysis of the system using ANSYS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Miniature Hexapod Assembly using MATLAB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Validating software results with theoretical results.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0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65" y="138549"/>
            <a:ext cx="10515600" cy="65529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IN DESIGN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603408"/>
              </p:ext>
            </p:extLst>
          </p:nvPr>
        </p:nvGraphicFramePr>
        <p:xfrm>
          <a:off x="854765" y="864108"/>
          <a:ext cx="10515600" cy="59938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8741967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2694752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3621559"/>
                    </a:ext>
                  </a:extLst>
                </a:gridCol>
              </a:tblGrid>
              <a:tr h="295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Part-Part</a:t>
                      </a:r>
                      <a:endParaRPr lang="en-IN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Motion required</a:t>
                      </a:r>
                      <a:endParaRPr lang="en-IN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constraint used</a:t>
                      </a:r>
                      <a:endParaRPr lang="en-IN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6848640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 plate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IN" sz="1600" b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  <a:endParaRPr lang="en-IN" sz="1600" b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4748467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 plate- Hinge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</a:t>
                      </a:r>
                      <a:endParaRPr lang="en-IN" sz="1600" b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3157589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Knuckle-Yoke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DOF-rotation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959805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Yoke-Block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4912615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Block-Yoke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7918411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Yoke-knuckle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DOF- rotation</a:t>
                      </a:r>
                      <a:endParaRPr lang="en-IN" sz="1600" b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3175904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Knuckle-Actuator base plate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600" b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9041324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Actuator base plate-motor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600" b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6930698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Actuator base plate-housing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600" b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46060945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Motor-Spline shaft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1DOF-rotation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1034621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Spline shaft-Nut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DOF-linear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SLIDER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3206825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Nut-Nut shell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9949395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 shell –Knuckle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9308703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Knuckle-Yoke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DOF-rotation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44256833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Yoke-Block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7258509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Block-Yoke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42438057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Yoke-Knuckle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DOF- rotation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2105668"/>
                  </a:ext>
                </a:extLst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Knuckle-Top plate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DOF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endParaRPr lang="en-IN" sz="16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7904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3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631589"/>
              </p:ext>
            </p:extLst>
          </p:nvPr>
        </p:nvGraphicFramePr>
        <p:xfrm>
          <a:off x="838200" y="1577009"/>
          <a:ext cx="10515600" cy="459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88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496" b="658"/>
          <a:stretch>
            <a:fillRect/>
          </a:stretch>
        </p:blipFill>
        <p:spPr bwMode="auto">
          <a:xfrm>
            <a:off x="5659582" y="365125"/>
            <a:ext cx="6075218" cy="630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HINGE JOINT MODEL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5522" t="24751" r="35294" b="11781"/>
          <a:stretch>
            <a:fillRect/>
          </a:stretch>
        </p:blipFill>
        <p:spPr bwMode="auto">
          <a:xfrm>
            <a:off x="457200" y="1495909"/>
            <a:ext cx="4433104" cy="403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&amp; Development of Hexapod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7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1038</Words>
  <Application>Microsoft Office PowerPoint</Application>
  <PresentationFormat>Widescreen</PresentationFormat>
  <Paragraphs>402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DEPARTMENT OF MECHANICAL ENGINEERING  B.E PROJECT SEMINAR  ON  DESIGN AND DEVELOPMENT OF MINIATURE HEXAPOD</vt:lpstr>
      <vt:lpstr>PowerPoint Presentation</vt:lpstr>
      <vt:lpstr>PowerPoint Presentation</vt:lpstr>
      <vt:lpstr>PROBLEM DEFINITION</vt:lpstr>
      <vt:lpstr>OBJECTIVE</vt:lpstr>
      <vt:lpstr>METHODOLOGY</vt:lpstr>
      <vt:lpstr>CONSTRAINTS IN DESIGN</vt:lpstr>
      <vt:lpstr>MODELLING TREE</vt:lpstr>
      <vt:lpstr>HINGE JOINT MODEL</vt:lpstr>
      <vt:lpstr>HINGE JOINT ANALYSIS: </vt:lpstr>
      <vt:lpstr>BALL SCREW MODEL</vt:lpstr>
      <vt:lpstr>BALL SCREW SELECTION</vt:lpstr>
      <vt:lpstr>ACTUATOR MODEL</vt:lpstr>
      <vt:lpstr>ACTUATOR DESIGN: </vt:lpstr>
      <vt:lpstr>TOP &amp; BASE PLATE</vt:lpstr>
      <vt:lpstr>HEXAPOD MAIN ASSEMBLY</vt:lpstr>
      <vt:lpstr>ACTUATOR DEFORMATION AT 300 N</vt:lpstr>
      <vt:lpstr>ACTUATOR STRESS AT 300 N</vt:lpstr>
      <vt:lpstr>PowerPoint Presentation</vt:lpstr>
      <vt:lpstr>PowerPoint Presentation</vt:lpstr>
      <vt:lpstr>ACTUATOR DEFORMATION AT 100 N</vt:lpstr>
      <vt:lpstr>ACTUATOR STRESS AT 100 N</vt:lpstr>
      <vt:lpstr>BASE PLATE DEFORMATION AT 125 kgf</vt:lpstr>
      <vt:lpstr>BASE PLATE STRESS AT 125 kgf</vt:lpstr>
      <vt:lpstr>HINGE STRESS AT 100 N</vt:lpstr>
      <vt:lpstr>HINGE DFORMATION AT 100 N</vt:lpstr>
      <vt:lpstr>MATLAB PROGRAM</vt:lpstr>
      <vt:lpstr>PowerPoint Presentation</vt:lpstr>
      <vt:lpstr>PowerPoint Presentation</vt:lpstr>
      <vt:lpstr>PowerPoint Presentation</vt:lpstr>
      <vt:lpstr>PowerPoint Presentation</vt:lpstr>
      <vt:lpstr>MATLAB SOLUTION:</vt:lpstr>
      <vt:lpstr>PowerPoint Presentation</vt:lpstr>
      <vt:lpstr>CONCLUSION</vt:lpstr>
      <vt:lpstr>FUTURE SCOPE</vt:lpstr>
      <vt:lpstr>BIBLIOGRAPHY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MECHANICAL ENGINEERING  B.E PROJECT SEMINAR  ON  DESIGN AND DEVELOPMENT OF MINIATURE HEXAPOD</dc:title>
  <dc:creator>krishna</dc:creator>
  <cp:lastModifiedBy>Gokul Mohandas</cp:lastModifiedBy>
  <cp:revision>46</cp:revision>
  <dcterms:created xsi:type="dcterms:W3CDTF">2016-03-31T06:15:41Z</dcterms:created>
  <dcterms:modified xsi:type="dcterms:W3CDTF">2016-03-31T16:42:34Z</dcterms:modified>
</cp:coreProperties>
</file>